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78" r:id="rId3"/>
    <p:sldId id="279" r:id="rId4"/>
    <p:sldId id="274" r:id="rId5"/>
    <p:sldId id="282" r:id="rId6"/>
    <p:sldId id="298" r:id="rId7"/>
    <p:sldId id="277" r:id="rId8"/>
    <p:sldId id="275" r:id="rId9"/>
    <p:sldId id="280" r:id="rId10"/>
    <p:sldId id="286" r:id="rId11"/>
    <p:sldId id="292" r:id="rId12"/>
    <p:sldId id="285" r:id="rId13"/>
    <p:sldId id="299" r:id="rId14"/>
    <p:sldId id="283" r:id="rId15"/>
    <p:sldId id="297" r:id="rId16"/>
    <p:sldId id="287" r:id="rId17"/>
    <p:sldId id="296" r:id="rId18"/>
    <p:sldId id="281" r:id="rId19"/>
    <p:sldId id="293" r:id="rId20"/>
    <p:sldId id="300" r:id="rId21"/>
    <p:sldId id="284" r:id="rId22"/>
    <p:sldId id="291" r:id="rId23"/>
    <p:sldId id="290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26" autoAdjust="0"/>
    <p:restoredTop sz="94660"/>
  </p:normalViewPr>
  <p:slideViewPr>
    <p:cSldViewPr>
      <p:cViewPr varScale="1">
        <p:scale>
          <a:sx n="73" d="100"/>
          <a:sy n="73" d="100"/>
        </p:scale>
        <p:origin x="-128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64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18207-D0F3-4595-9DF7-7D83074A6BC4}" type="datetimeFigureOut">
              <a:rPr lang="en-US" smtClean="0"/>
              <a:t>7/3/2013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928BE-1646-443E-8BA5-42E77713151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18207-D0F3-4595-9DF7-7D83074A6BC4}" type="datetimeFigureOut">
              <a:rPr lang="en-US" smtClean="0"/>
              <a:t>7/3/2013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928BE-1646-443E-8BA5-42E7771315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18207-D0F3-4595-9DF7-7D83074A6BC4}" type="datetimeFigureOut">
              <a:rPr lang="en-US" smtClean="0"/>
              <a:t>7/3/2013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928BE-1646-443E-8BA5-42E7771315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18207-D0F3-4595-9DF7-7D83074A6BC4}" type="datetimeFigureOut">
              <a:rPr lang="en-US" smtClean="0"/>
              <a:t>7/3/2013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928BE-1646-443E-8BA5-42E7771315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18207-D0F3-4595-9DF7-7D83074A6BC4}" type="datetimeFigureOut">
              <a:rPr lang="en-US" smtClean="0"/>
              <a:t>7/3/2013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928BE-1646-443E-8BA5-42E777131517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18207-D0F3-4595-9DF7-7D83074A6BC4}" type="datetimeFigureOut">
              <a:rPr lang="en-US" smtClean="0"/>
              <a:t>7/3/2013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928BE-1646-443E-8BA5-42E7771315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18207-D0F3-4595-9DF7-7D83074A6BC4}" type="datetimeFigureOut">
              <a:rPr lang="en-US" smtClean="0"/>
              <a:t>7/3/2013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928BE-1646-443E-8BA5-42E777131517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18207-D0F3-4595-9DF7-7D83074A6BC4}" type="datetimeFigureOut">
              <a:rPr lang="en-US" smtClean="0"/>
              <a:t>7/3/2013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928BE-1646-443E-8BA5-42E7771315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18207-D0F3-4595-9DF7-7D83074A6BC4}" type="datetimeFigureOut">
              <a:rPr lang="en-US" smtClean="0"/>
              <a:t>7/3/2013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928BE-1646-443E-8BA5-42E7771315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18207-D0F3-4595-9DF7-7D83074A6BC4}" type="datetimeFigureOut">
              <a:rPr lang="en-US" smtClean="0"/>
              <a:t>7/3/2013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928BE-1646-443E-8BA5-42E777131517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18207-D0F3-4595-9DF7-7D83074A6BC4}" type="datetimeFigureOut">
              <a:rPr lang="en-US" smtClean="0"/>
              <a:t>7/3/2013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928BE-1646-443E-8BA5-42E7771315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0F618207-D0F3-4595-9DF7-7D83074A6BC4}" type="datetimeFigureOut">
              <a:rPr lang="en-US" smtClean="0"/>
              <a:t>7/3/2013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311928BE-1646-443E-8BA5-42E77713151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google.com/url?sa=i&amp;source=images&amp;cd=&amp;cad=rja&amp;docid=lwAGNR3ohPUJKM&amp;tbnid=KxQLGsNSx5klxM:&amp;ved=0CAgQjRwwAA&amp;url=http://www.catshuler.com/blog/2010/05/03/worst-powerpoint-slide-ever/&amp;ei=5uOzUZaaDYrhygG6koHgCA&amp;psig=AFQjCNEtMEv9pn1SELg2aUsdQmhTFE6iFA&amp;ust=1370830182269602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mpatica.com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tw/url?sa=i&amp;rct=j&amp;q=ebooks&amp;source=images&amp;cd=&amp;cad=rja&amp;docid=ayR6RqPpqNwbVM&amp;tbnid=ZCVzQO0VLinVWM:&amp;ved=0CAUQjRw&amp;url=http://www.macgasm.net/2010/12/06/google-announces-ebookstore/&amp;ei=g4LLUey9FYOtO6WegfAB&amp;psig=AFQjCNHkFJLBDt5dYHDCYjEqfyEUlIghUg&amp;ust=1372377932162378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prezi.com/yod1-czcbno_/from-assignment-to-research-question/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uthorstream.com/Presentation/tom.secrest-1800560-talking-head-powerpoint/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google.com.tw/url?sa=i&amp;rct=j&amp;q=ebooks&amp;source=images&amp;cd=&amp;cad=rja&amp;docid=DlP8t57naDAFMM&amp;tbnid=aG9MiK4lCJyDXM:&amp;ved=0CAUQjRw&amp;url=http://goodereader.com/blog/e-book-news/publishers-to-give-refunds-on-ebooks-purchased-via-ibookstore/&amp;ei=HoLLUc22OofGPIzEgdAO&amp;psig=AFQjCNHkFJLBDt5dYHDCYjEqfyEUlIghUg&amp;ust=1372377932162378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hyperlink" Target="http://www.google.com.tw/url?sa=i&amp;rct=j&amp;q=ebooks&amp;source=images&amp;cd=&amp;cad=rja&amp;docid=i0fw97cr_n0z5M&amp;tbnid=P_pAXI_SmL5pyM:&amp;ved=0CAUQjRw&amp;url=http://www.techinasia.com/line-novel-for-ebooks-japan/&amp;ei=MoLLUavoH8a0O-ebgKgE&amp;psig=AFQjCNHkFJLBDt5dYHDCYjEqfyEUlIghUg&amp;ust=1372377932162378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8.jpeg"/><Relationship Id="rId7" Type="http://schemas.openxmlformats.org/officeDocument/2006/relationships/image" Target="../media/image10.jpeg"/><Relationship Id="rId2" Type="http://schemas.openxmlformats.org/officeDocument/2006/relationships/hyperlink" Target="http://www.google.com/url?sa=i&amp;rct=j&amp;q=slide+projector&amp;source=images&amp;cd=&amp;cad=rja&amp;docid=lxPIR5ArHQPTfM&amp;tbnid=7ZU1j-4HRVdySM:&amp;ved=0CAUQjRw&amp;url=http://www.scandigital.com/blog/digital-photography/new-life-for-old-memories-5-reasons-you-should-be-organizing-and-preserving-your-memories/&amp;ei=yd-zUbD5NZLJqQHk_oHoBg&amp;bvm=bv.47534661,d.aWM&amp;psig=AFQjCNHkGGILPvlnPcPHpht7IlhqdMt0GA&amp;ust=137082912308139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m/url?sa=i&amp;rct=j&amp;q=hypercards&amp;source=images&amp;cd=&amp;cad=rja&amp;docid=nFbRXt4Ho9Ax3M&amp;tbnid=8NlN0k-o71sc-M:&amp;ved=0CAUQjRw&amp;url=http://www.tuaw.com/2007/07/24/hypercards-history/&amp;ei=NuCzUdXvGIuNrQHs74CIAQ&amp;bvm=bv.47534661,d.aWM&amp;psig=AFQjCNEU2VESaQeo6QI7AmodtO3pngEvNQ&amp;ust=1370829187766943" TargetMode="External"/><Relationship Id="rId5" Type="http://schemas.openxmlformats.org/officeDocument/2006/relationships/image" Target="../media/image9.jpeg"/><Relationship Id="rId4" Type="http://schemas.openxmlformats.org/officeDocument/2006/relationships/hyperlink" Target="http://www.google.com/url?sa=i&amp;rct=j&amp;q=hypercards&amp;source=images&amp;cd=&amp;cad=rja&amp;docid=cbrPJ9LUR2sqIM&amp;tbnid=WokiIsO5rXEXYM:&amp;ved=0CAUQjRw&amp;url=http://www.loper-os.org/?p=568&amp;ei=EuCzUZDZDYmnrAHamoDYDg&amp;bvm=bv.47534661,d.aWM&amp;psig=AFQjCNEU2VESaQeo6QI7AmodtO3pngEvNQ&amp;ust=1370829187766943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google.com/url?sa=i&amp;rct=j&amp;q=&amp;source=images&amp;cd=&amp;cad=rja&amp;docid=8CPKAkplk97imM&amp;tbnid=ZnVKFtJR1HIrQM:&amp;ved=0CAUQjRw&amp;url=http://genesismeranda.wordpress.com/2011/04/07/dear-sara-lee/&amp;ei=U-qzUcW6GpC1ywHM8oD4BQ&amp;bvm=bv.47534661,d.aWc&amp;psig=AFQjCNHQyyoINyMkIKW3h8DfXhurl6nDiw&amp;ust=137083179239976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google.com.tw/url?sa=i&amp;rct=j&amp;q=PowerPoint+for+every+topic&amp;source=images&amp;cd=&amp;cad=rja&amp;docid=4x3wOvA5YqWAuM&amp;tbnid=BbBMSF4jF2kBsM:&amp;ved=0CAUQjRw&amp;url=http://www.nichecartoons.com/Custom_PowerPoint_Cartoons.html&amp;ei=uYPLUen4KMbmOurYgegI&amp;psig=AFQjCNHwWmVIcbNXRwOm71J2ItIG34nRyw&amp;ust=1372378333369752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 txBox="1">
            <a:spLocks/>
          </p:cNvSpPr>
          <p:nvPr/>
        </p:nvSpPr>
        <p:spPr>
          <a:xfrm>
            <a:off x="685800" y="3505200"/>
            <a:ext cx="76200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The Many Faces of Electronic Presentations</a:t>
            </a:r>
          </a:p>
          <a:p>
            <a:endParaRPr lang="en-US" dirty="0" smtClean="0"/>
          </a:p>
          <a:p>
            <a:r>
              <a:rPr lang="en-US" dirty="0" smtClean="0"/>
              <a:t>Summer 2013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Dr. Irene Chen</a:t>
            </a:r>
            <a:br>
              <a:rPr lang="en-US" dirty="0"/>
            </a:br>
            <a:r>
              <a:rPr lang="ja-JP" altLang="en-US" dirty="0"/>
              <a:t>陳琳琳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6279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Talking head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76350"/>
            <a:ext cx="8564880" cy="535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5943600" y="2667000"/>
            <a:ext cx="2209800" cy="3581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5110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Military </a:t>
            </a:r>
            <a:r>
              <a:rPr lang="en-US" dirty="0" smtClean="0"/>
              <a:t>Excess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http://www.catshuler.com/blog/wp-content/uploads/2010/05/worst-ppt-slide-ever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76400"/>
            <a:ext cx="6751320" cy="4928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97420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Book: </a:t>
            </a:r>
            <a:r>
              <a:rPr lang="en-US" i="1" dirty="0"/>
              <a:t>How PowerPoint Makes You Stupid</a:t>
            </a:r>
            <a:br>
              <a:rPr lang="en-US" i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286000"/>
            <a:ext cx="60960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55110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41148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The Many Faces of Electronic Presentations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79611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SlideShare.com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0"/>
            <a:ext cx="82296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55110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Impactica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24000"/>
            <a:ext cx="79248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83077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Impactica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http://www.impatica.com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r>
              <a:rPr lang="en-US" dirty="0" smtClean="0"/>
              <a:t>Create </a:t>
            </a:r>
            <a:r>
              <a:rPr lang="en-US" dirty="0"/>
              <a:t>engaging narrated, animated online </a:t>
            </a:r>
            <a:r>
              <a:rPr lang="en-US" dirty="0" smtClean="0"/>
              <a:t>presentations</a:t>
            </a:r>
          </a:p>
          <a:p>
            <a:r>
              <a:rPr lang="en-US" dirty="0" smtClean="0"/>
              <a:t>Build </a:t>
            </a:r>
            <a:r>
              <a:rPr lang="en-US" dirty="0"/>
              <a:t>your presentation once and reach all of your audience, whether they choose to use a PC, Mac, tablet or </a:t>
            </a:r>
            <a:r>
              <a:rPr lang="en-US" dirty="0" smtClean="0"/>
              <a:t>smartphone</a:t>
            </a:r>
          </a:p>
        </p:txBody>
      </p:sp>
    </p:spTree>
    <p:extLst>
      <p:ext uri="{BB962C8B-B14F-4D97-AF65-F5344CB8AC3E}">
        <p14:creationId xmlns:p14="http://schemas.microsoft.com/office/powerpoint/2010/main" val="7855110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Impactica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 smtClean="0"/>
              <a:t>Impatica</a:t>
            </a:r>
            <a:r>
              <a:rPr lang="en-US" b="1" dirty="0" smtClean="0"/>
              <a:t> for PowerPoint 5</a:t>
            </a:r>
            <a:r>
              <a:rPr lang="en-US" dirty="0" smtClean="0"/>
              <a:t> play using HTML5 </a:t>
            </a:r>
          </a:p>
          <a:p>
            <a:r>
              <a:rPr lang="en-US" dirty="0" smtClean="0"/>
              <a:t>When HTML5 is not available, the </a:t>
            </a:r>
            <a:r>
              <a:rPr lang="en-US" dirty="0" err="1" smtClean="0"/>
              <a:t>Impatica</a:t>
            </a:r>
            <a:r>
              <a:rPr lang="en-US" dirty="0" smtClean="0"/>
              <a:t> </a:t>
            </a:r>
            <a:r>
              <a:rPr lang="en-US" dirty="0" smtClean="0"/>
              <a:t>player displays the very same content using Adobe Flash Player instead.</a:t>
            </a:r>
          </a:p>
          <a:p>
            <a:r>
              <a:rPr lang="en-US" b="1" dirty="0" err="1" smtClean="0"/>
              <a:t>Impaticize</a:t>
            </a:r>
            <a:r>
              <a:rPr lang="en-US" b="1" dirty="0" smtClean="0"/>
              <a:t> PowerPoint</a:t>
            </a:r>
            <a:endParaRPr lang="en-US" dirty="0" smtClean="0"/>
          </a:p>
          <a:p>
            <a:r>
              <a:rPr lang="en-US" dirty="0" smtClean="0"/>
              <a:t>Free trial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0951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Web-based 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600200"/>
            <a:ext cx="6553200" cy="4876800"/>
          </a:xfrm>
        </p:spPr>
        <p:txBody>
          <a:bodyPr/>
          <a:lstStyle/>
          <a:p>
            <a:r>
              <a:rPr lang="en-US" dirty="0" err="1"/>
              <a:t>authorSTREAM</a:t>
            </a:r>
            <a:endParaRPr lang="en-US" dirty="0"/>
          </a:p>
          <a:p>
            <a:r>
              <a:rPr lang="en-US" dirty="0" err="1"/>
              <a:t>Brainshark</a:t>
            </a:r>
            <a:endParaRPr lang="en-US" dirty="0"/>
          </a:p>
          <a:p>
            <a:r>
              <a:rPr lang="en-US" dirty="0" err="1"/>
              <a:t>Docstoc</a:t>
            </a:r>
            <a:endParaRPr lang="en-US" dirty="0"/>
          </a:p>
          <a:p>
            <a:r>
              <a:rPr lang="en-US" dirty="0"/>
              <a:t>Google </a:t>
            </a:r>
            <a:r>
              <a:rPr lang="en-US" dirty="0" smtClean="0"/>
              <a:t>Docs</a:t>
            </a:r>
          </a:p>
          <a:p>
            <a:r>
              <a:rPr lang="en-US" dirty="0" smtClean="0"/>
              <a:t>Facebook Documents</a:t>
            </a:r>
            <a:endParaRPr lang="en-US" dirty="0"/>
          </a:p>
          <a:p>
            <a:r>
              <a:rPr lang="en-US" dirty="0" err="1"/>
              <a:t>Prezi</a:t>
            </a:r>
            <a:endParaRPr lang="en-US" dirty="0"/>
          </a:p>
          <a:p>
            <a:r>
              <a:rPr lang="en-US" dirty="0" err="1"/>
              <a:t>Scribd</a:t>
            </a:r>
            <a:endParaRPr lang="en-US" dirty="0"/>
          </a:p>
          <a:p>
            <a:r>
              <a:rPr lang="en-US" dirty="0" err="1"/>
              <a:t>SlideRocket</a:t>
            </a:r>
            <a:endParaRPr lang="en-US" dirty="0"/>
          </a:p>
          <a:p>
            <a:r>
              <a:rPr lang="en-US" dirty="0" err="1"/>
              <a:t>SlideShare</a:t>
            </a:r>
            <a:endParaRPr lang="en-US" dirty="0"/>
          </a:p>
          <a:p>
            <a:r>
              <a:rPr lang="en-US" dirty="0" err="1" smtClean="0"/>
              <a:t>wePapers</a:t>
            </a:r>
            <a:endParaRPr lang="en-US" dirty="0" smtClean="0"/>
          </a:p>
          <a:p>
            <a:r>
              <a:rPr lang="en-US" dirty="0" err="1" smtClean="0"/>
              <a:t>Voicethreads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5110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2209800"/>
          </a:xfrm>
        </p:spPr>
        <p:txBody>
          <a:bodyPr>
            <a:normAutofit/>
          </a:bodyPr>
          <a:lstStyle/>
          <a:p>
            <a:r>
              <a:rPr lang="en-US" dirty="0"/>
              <a:t>Rich Media Content </a:t>
            </a:r>
            <a:r>
              <a:rPr lang="en-US" dirty="0" smtClean="0"/>
              <a:t>to </a:t>
            </a:r>
            <a:br>
              <a:rPr lang="en-US" dirty="0" smtClean="0"/>
            </a:br>
            <a:r>
              <a:rPr lang="en-US" dirty="0" smtClean="0"/>
              <a:t>Spice Up Your E-Presentations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62200"/>
            <a:ext cx="8229600" cy="3733800"/>
          </a:xfrm>
        </p:spPr>
        <p:txBody>
          <a:bodyPr>
            <a:normAutofit lnSpcReduction="10000"/>
          </a:bodyPr>
          <a:lstStyle/>
          <a:p>
            <a:pPr lvl="1"/>
            <a:r>
              <a:rPr lang="en-US" sz="2400" dirty="0" smtClean="0"/>
              <a:t>Video</a:t>
            </a:r>
            <a:endParaRPr lang="en-US" sz="2400" dirty="0"/>
          </a:p>
          <a:p>
            <a:pPr lvl="1"/>
            <a:r>
              <a:rPr lang="en-US" sz="2400" dirty="0"/>
              <a:t>Audio</a:t>
            </a:r>
          </a:p>
          <a:p>
            <a:pPr lvl="1"/>
            <a:r>
              <a:rPr lang="en-US" sz="2400" dirty="0" smtClean="0"/>
              <a:t>Hyperlinks</a:t>
            </a:r>
          </a:p>
          <a:p>
            <a:pPr lvl="1"/>
            <a:r>
              <a:rPr lang="en-US" sz="2400" dirty="0" smtClean="0"/>
              <a:t>Interactions</a:t>
            </a:r>
            <a:endParaRPr lang="en-US" sz="2400" dirty="0"/>
          </a:p>
          <a:p>
            <a:pPr lvl="1"/>
            <a:r>
              <a:rPr lang="en-US" sz="2400" dirty="0" smtClean="0"/>
              <a:t>Animations</a:t>
            </a:r>
            <a:endParaRPr lang="en-US" sz="2400" dirty="0"/>
          </a:p>
          <a:p>
            <a:pPr lvl="1"/>
            <a:r>
              <a:rPr lang="en-US" sz="2400" dirty="0"/>
              <a:t>Web Tours</a:t>
            </a:r>
          </a:p>
          <a:p>
            <a:pPr lvl="1"/>
            <a:r>
              <a:rPr lang="en-US" sz="2400" dirty="0"/>
              <a:t>PDF Files</a:t>
            </a:r>
          </a:p>
          <a:p>
            <a:pPr lvl="1"/>
            <a:r>
              <a:rPr lang="en-US" sz="2400" dirty="0"/>
              <a:t>Downloadable </a:t>
            </a:r>
          </a:p>
          <a:p>
            <a:pPr lvl="1">
              <a:buFont typeface="Tahoma" pitchFamily="34" charset="0"/>
              <a:buNone/>
            </a:pPr>
            <a:r>
              <a:rPr lang="en-US" sz="2400" dirty="0"/>
              <a:t>	Documents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17292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112520" y="533400"/>
            <a:ext cx="7848600" cy="1051560"/>
          </a:xfrm>
        </p:spPr>
        <p:txBody>
          <a:bodyPr/>
          <a:lstStyle/>
          <a:p>
            <a:r>
              <a:rPr lang="en-US" dirty="0" smtClean="0"/>
              <a:t>Review: An </a:t>
            </a:r>
            <a:r>
              <a:rPr lang="en-US" dirty="0" smtClean="0"/>
              <a:t>Electronic Page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533400" y="1752600"/>
            <a:ext cx="7848600" cy="4187952"/>
          </a:xfrm>
        </p:spPr>
        <p:txBody>
          <a:bodyPr>
            <a:normAutofit/>
          </a:bodyPr>
          <a:lstStyle/>
          <a:p>
            <a:r>
              <a:rPr lang="en-US" dirty="0" smtClean="0"/>
              <a:t>A term </a:t>
            </a:r>
            <a:r>
              <a:rPr lang="en-US" dirty="0"/>
              <a:t>to encompass the grouping of content between basic breaking points in presentations or documents that originate or remain as visual electronic documents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A software </a:t>
            </a:r>
            <a:r>
              <a:rPr lang="en-US" dirty="0"/>
              <a:t>file </a:t>
            </a:r>
          </a:p>
          <a:p>
            <a:pPr lvl="1"/>
            <a:r>
              <a:rPr lang="en-US" dirty="0" smtClean="0"/>
              <a:t>An electronic paper</a:t>
            </a:r>
          </a:p>
          <a:p>
            <a:pPr lvl="1"/>
            <a:r>
              <a:rPr lang="en-US" dirty="0" smtClean="0"/>
              <a:t>A </a:t>
            </a:r>
            <a:r>
              <a:rPr lang="en-US" dirty="0"/>
              <a:t>hardware display technology</a:t>
            </a:r>
          </a:p>
          <a:p>
            <a:endParaRPr lang="en-US" dirty="0" smtClean="0"/>
          </a:p>
        </p:txBody>
      </p:sp>
      <p:pic>
        <p:nvPicPr>
          <p:cNvPr id="5122" name="Picture 2" descr="http://t3.gstatic.com/images?q=tbn:ANd9GcRJLL4hUfiyxyVzj9SOneYD0rgc1GS2GZmmnX5wHMacrqNshVPT4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225562"/>
            <a:ext cx="2371725" cy="192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t3.gstatic.com/images?q=tbn:ANd9GcQFTt7O1F-NGqzL-zog9S5Ew5u4Hm5lrWyajvWV4X6TC7QUafKt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318991"/>
            <a:ext cx="2209800" cy="2856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94986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See samples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Microsoft </a:t>
            </a:r>
            <a:r>
              <a:rPr lang="en-US" smtClean="0"/>
              <a:t>PowerPoint </a:t>
            </a:r>
            <a:r>
              <a:rPr lang="en-US" dirty="0" smtClean="0"/>
              <a:t>E-books</a:t>
            </a:r>
          </a:p>
          <a:p>
            <a:r>
              <a:rPr lang="en-US" dirty="0" smtClean="0"/>
              <a:t>Microsoft </a:t>
            </a:r>
            <a:r>
              <a:rPr lang="en-US" dirty="0" err="1" smtClean="0"/>
              <a:t>Photostory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1801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Prezi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600200"/>
            <a:ext cx="7467600" cy="4876800"/>
          </a:xfrm>
        </p:spPr>
        <p:txBody>
          <a:bodyPr/>
          <a:lstStyle/>
          <a:p>
            <a:r>
              <a:rPr lang="en-US" dirty="0" smtClean="0"/>
              <a:t>SAAS </a:t>
            </a:r>
            <a:r>
              <a:rPr lang="en-US" dirty="0" smtClean="0"/>
              <a:t>“Software </a:t>
            </a:r>
            <a:r>
              <a:rPr lang="en-US" dirty="0" smtClean="0"/>
              <a:t>as </a:t>
            </a:r>
            <a:r>
              <a:rPr lang="en-US" dirty="0"/>
              <a:t>a </a:t>
            </a:r>
            <a:r>
              <a:rPr lang="en-US" dirty="0" smtClean="0"/>
              <a:t>service” </a:t>
            </a:r>
            <a:endParaRPr lang="en-US" dirty="0" smtClean="0"/>
          </a:p>
          <a:p>
            <a:r>
              <a:rPr lang="en-US" dirty="0" smtClean="0"/>
              <a:t>On-demand software</a:t>
            </a:r>
          </a:p>
          <a:p>
            <a:r>
              <a:rPr lang="en-US" dirty="0" smtClean="0"/>
              <a:t>Cloud-based</a:t>
            </a:r>
          </a:p>
          <a:p>
            <a:r>
              <a:rPr lang="en-US" dirty="0"/>
              <a:t>Set up account</a:t>
            </a:r>
          </a:p>
          <a:p>
            <a:r>
              <a:rPr lang="en-US" dirty="0" smtClean="0"/>
              <a:t>Re-</a:t>
            </a:r>
            <a:r>
              <a:rPr lang="en-US" dirty="0" err="1" smtClean="0"/>
              <a:t>usables</a:t>
            </a:r>
            <a:r>
              <a:rPr lang="en-US" dirty="0" smtClean="0"/>
              <a:t> </a:t>
            </a:r>
            <a:r>
              <a:rPr lang="en-US" dirty="0"/>
              <a:t>as templates</a:t>
            </a:r>
          </a:p>
          <a:p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://prezi.com/yod1-czcbno_/from-assignment-to-research-question/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5110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Google Images</a:t>
            </a:r>
          </a:p>
          <a:p>
            <a:r>
              <a:rPr lang="en-US" dirty="0">
                <a:hlinkClick r:id="rId2"/>
              </a:rPr>
              <a:t>http://www.authorstream.com/Presentation/tom.secrest-1800560-talking-head-powerpoint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511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85800" y="990600"/>
            <a:ext cx="7543800" cy="1676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/>
              <a:t>Q &amp; A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951411" y="3429000"/>
            <a:ext cx="8229600" cy="2514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Contact: irenechen14@yahoo.com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511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162800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Review: An </a:t>
            </a:r>
            <a:r>
              <a:rPr lang="en-US" dirty="0"/>
              <a:t>Electronic </a:t>
            </a:r>
            <a:r>
              <a:rPr lang="en-US" dirty="0" smtClean="0"/>
              <a:t>Page: </a:t>
            </a:r>
            <a:r>
              <a:rPr lang="en-US" dirty="0"/>
              <a:t>Sizes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Sizes</a:t>
            </a:r>
          </a:p>
          <a:p>
            <a:pPr lvl="1"/>
            <a:r>
              <a:rPr lang="en-US" dirty="0"/>
              <a:t>Standard sized</a:t>
            </a:r>
          </a:p>
          <a:p>
            <a:pPr lvl="2"/>
            <a:r>
              <a:rPr lang="en-US" dirty="0"/>
              <a:t>a word processor file</a:t>
            </a:r>
          </a:p>
          <a:p>
            <a:pPr lvl="2"/>
            <a:r>
              <a:rPr lang="en-US" dirty="0"/>
              <a:t>desktop publishing application file</a:t>
            </a:r>
          </a:p>
          <a:p>
            <a:pPr lvl="2"/>
            <a:r>
              <a:rPr lang="en-US" dirty="0"/>
              <a:t>presentation software file</a:t>
            </a:r>
          </a:p>
          <a:p>
            <a:pPr lvl="1"/>
            <a:r>
              <a:rPr lang="en-US" dirty="0"/>
              <a:t>Dynamic size and content</a:t>
            </a:r>
          </a:p>
          <a:p>
            <a:pPr lvl="2"/>
            <a:r>
              <a:rPr lang="en-US" dirty="0"/>
              <a:t>HTML pages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34629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153400" cy="990600"/>
          </a:xfrm>
        </p:spPr>
        <p:txBody>
          <a:bodyPr/>
          <a:lstStyle/>
          <a:p>
            <a:r>
              <a:rPr lang="en-US" dirty="0"/>
              <a:t>Review: </a:t>
            </a:r>
            <a:r>
              <a:rPr lang="en-US" dirty="0" smtClean="0"/>
              <a:t>E-Pages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2800" dirty="0" smtClean="0"/>
              <a:t>Screens</a:t>
            </a:r>
          </a:p>
          <a:p>
            <a:pPr lvl="1"/>
            <a:r>
              <a:rPr lang="en-US" sz="2800" dirty="0" smtClean="0"/>
              <a:t>Windows</a:t>
            </a:r>
          </a:p>
          <a:p>
            <a:pPr lvl="1"/>
            <a:r>
              <a:rPr lang="en-US" sz="2800" dirty="0" smtClean="0"/>
              <a:t>Interfaces</a:t>
            </a:r>
          </a:p>
          <a:p>
            <a:pPr lvl="1"/>
            <a:r>
              <a:rPr lang="en-US" sz="2800" dirty="0" smtClean="0"/>
              <a:t>Scenes</a:t>
            </a:r>
          </a:p>
          <a:p>
            <a:pPr lvl="1"/>
            <a:r>
              <a:rPr lang="en-US" sz="2800" dirty="0" smtClean="0"/>
              <a:t>Cards</a:t>
            </a:r>
          </a:p>
          <a:p>
            <a:pPr lvl="1"/>
            <a:r>
              <a:rPr lang="en-US" sz="2800" dirty="0" smtClean="0"/>
              <a:t>Slides</a:t>
            </a:r>
            <a:endParaRPr lang="en-US" sz="2800" dirty="0"/>
          </a:p>
        </p:txBody>
      </p:sp>
      <p:pic>
        <p:nvPicPr>
          <p:cNvPr id="4098" name="Picture 2" descr="http://t0.gstatic.com/images?q=tbn:ANd9GcSbT4QYzR5-Kw2aDnQFouvhc9wqjzvNOWGqBFxuI2PnXwcdpjliSA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609600"/>
            <a:ext cx="42672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ww.techinasia.com/techinasia/wp-content/uploads/2013/06/Line-Novel-for-ebooks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810000"/>
            <a:ext cx="3905250" cy="2800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2570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533400"/>
            <a:ext cx="7086600" cy="990600"/>
          </a:xfrm>
        </p:spPr>
        <p:txBody>
          <a:bodyPr/>
          <a:lstStyle/>
          <a:p>
            <a:r>
              <a:rPr lang="en-US" dirty="0"/>
              <a:t>Review: Output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24000"/>
            <a:ext cx="61722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Display</a:t>
            </a:r>
          </a:p>
          <a:p>
            <a:pPr lvl="1"/>
            <a:r>
              <a:rPr lang="en-US" dirty="0" smtClean="0"/>
              <a:t>Computer monitor</a:t>
            </a:r>
          </a:p>
          <a:p>
            <a:pPr lvl="1"/>
            <a:r>
              <a:rPr lang="en-US" dirty="0" smtClean="0"/>
              <a:t>Handheld </a:t>
            </a:r>
            <a:r>
              <a:rPr lang="en-US" dirty="0"/>
              <a:t>device</a:t>
            </a:r>
          </a:p>
          <a:p>
            <a:r>
              <a:rPr lang="en-US" dirty="0" smtClean="0"/>
              <a:t>Printouts</a:t>
            </a:r>
          </a:p>
          <a:p>
            <a:r>
              <a:rPr lang="en-US" dirty="0" smtClean="0"/>
              <a:t>Outlines</a:t>
            </a:r>
          </a:p>
          <a:p>
            <a:r>
              <a:rPr lang="en-US" dirty="0" smtClean="0"/>
              <a:t>PDFs</a:t>
            </a:r>
          </a:p>
          <a:p>
            <a:r>
              <a:rPr lang="en-US" dirty="0" smtClean="0"/>
              <a:t>Graphics</a:t>
            </a:r>
          </a:p>
          <a:p>
            <a:r>
              <a:rPr lang="en-US" dirty="0" smtClean="0"/>
              <a:t>Videos</a:t>
            </a:r>
          </a:p>
          <a:p>
            <a:r>
              <a:rPr lang="en-US" dirty="0" smtClean="0"/>
              <a:t>Web pages</a:t>
            </a:r>
          </a:p>
          <a:p>
            <a:r>
              <a:rPr lang="en-US" dirty="0" smtClean="0"/>
              <a:t>CDs/DVDs</a:t>
            </a:r>
          </a:p>
        </p:txBody>
      </p:sp>
      <p:pic>
        <p:nvPicPr>
          <p:cNvPr id="2050" name="Picture 2" descr="http://t3.gstatic.com/images?q=tbn:ANd9GcRJLL4hUfiyxyVzj9SOneYD0rgc1GS2GZmmnX5wHMacrqNshVPT4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933574"/>
            <a:ext cx="2371725" cy="192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t3.gstatic.com/images?q=tbn:ANd9GcQaM7h25V8ol0TKO7QDuBjyMdXPq4X-Oy7hd48_RTygbdnS9_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3275" y="4419600"/>
            <a:ext cx="2828925" cy="161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55110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Platforms of Presentations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>
                <a:latin typeface="+mj-lt"/>
              </a:rPr>
              <a:t>C</a:t>
            </a:r>
            <a:r>
              <a:rPr lang="en-US" dirty="0" smtClean="0">
                <a:latin typeface="+mj-lt"/>
              </a:rPr>
              <a:t>halk </a:t>
            </a:r>
            <a:r>
              <a:rPr lang="en-US" dirty="0">
                <a:latin typeface="+mj-lt"/>
              </a:rPr>
              <a:t>and talk </a:t>
            </a:r>
            <a:r>
              <a:rPr lang="en-US" dirty="0" err="1" smtClean="0">
                <a:latin typeface="+mj-lt"/>
              </a:rPr>
              <a:t>vs</a:t>
            </a:r>
            <a:r>
              <a:rPr lang="en-US" dirty="0" smtClean="0">
                <a:latin typeface="+mj-lt"/>
              </a:rPr>
              <a:t> Electronic Presentations</a:t>
            </a:r>
          </a:p>
          <a:p>
            <a:endParaRPr lang="en-US" dirty="0">
              <a:latin typeface="+mj-lt"/>
            </a:endParaRPr>
          </a:p>
          <a:p>
            <a:pPr lvl="1"/>
            <a:r>
              <a:rPr lang="en-US" dirty="0" smtClean="0">
                <a:latin typeface="+mj-lt"/>
              </a:rPr>
              <a:t>Computer-based Presentations</a:t>
            </a:r>
          </a:p>
          <a:p>
            <a:pPr lvl="1"/>
            <a:r>
              <a:rPr lang="en-US" dirty="0" smtClean="0">
                <a:latin typeface="+mj-lt"/>
              </a:rPr>
              <a:t>Web-based Presentations</a:t>
            </a:r>
            <a:endParaRPr lang="en-US" dirty="0">
              <a:latin typeface="+mj-lt"/>
            </a:endParaRPr>
          </a:p>
        </p:txBody>
      </p:sp>
      <p:pic>
        <p:nvPicPr>
          <p:cNvPr id="1026" name="Picture 2" descr="Business Presentat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733800"/>
            <a:ext cx="3095625" cy="2771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25954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Metaphors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Cards</a:t>
            </a:r>
            <a:r>
              <a:rPr lang="zh-CN" altLang="en-US" dirty="0"/>
              <a:t>索引卡</a:t>
            </a:r>
            <a:r>
              <a:rPr lang="en-US" dirty="0" smtClean="0"/>
              <a:t>: </a:t>
            </a:r>
            <a:r>
              <a:rPr lang="en-US" dirty="0" smtClean="0"/>
              <a:t>HyperCard, </a:t>
            </a:r>
            <a:r>
              <a:rPr lang="en-US" dirty="0" err="1" smtClean="0"/>
              <a:t>HyperStudio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Slides</a:t>
            </a:r>
            <a:r>
              <a:rPr lang="ja-JP" altLang="en-US" b="1" dirty="0"/>
              <a:t>投影片</a:t>
            </a:r>
            <a:r>
              <a:rPr lang="en-US" dirty="0" smtClean="0"/>
              <a:t>: </a:t>
            </a:r>
            <a:r>
              <a:rPr lang="en-US" dirty="0" smtClean="0"/>
              <a:t>The </a:t>
            </a:r>
            <a:r>
              <a:rPr lang="en-US" dirty="0"/>
              <a:t>"slide" analogy is a reference to the slide projector</a:t>
            </a:r>
          </a:p>
          <a:p>
            <a:endParaRPr lang="en-US" dirty="0"/>
          </a:p>
        </p:txBody>
      </p:sp>
      <p:pic>
        <p:nvPicPr>
          <p:cNvPr id="2050" name="Picture 2" descr="http://www.scandigital.com/blog/wp-content/uploads/2009/04/simda_3445af_slide_projector_big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878658"/>
            <a:ext cx="2667000" cy="1788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loper-os.org/wp-content/hypercard-calc/hc1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7450" y="2188368"/>
            <a:ext cx="2495550" cy="1871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blogcdn.com/www.tuaw.com/media/2007/07/image002343.jp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5675" y="2243137"/>
            <a:ext cx="2143125" cy="1866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t3.gstatic.com/images?q=tbn:ANd9GcTBwoezvbrD6G6jV0z6eFXyGWb66_cqUKxD0PH8mtlfP0w2ZCzm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380569"/>
            <a:ext cx="2600325" cy="1762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2570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Microsoft </a:t>
            </a:r>
            <a:r>
              <a:rPr lang="en-US" dirty="0" smtClean="0"/>
              <a:t>PowerPoint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Microsoft </a:t>
            </a:r>
            <a:r>
              <a:rPr lang="en-US" dirty="0" smtClean="0"/>
              <a:t>launched PowerPoint in1990 </a:t>
            </a:r>
            <a:r>
              <a:rPr lang="en-US" dirty="0" smtClean="0"/>
              <a:t>with Windows 3.0</a:t>
            </a:r>
          </a:p>
          <a:p>
            <a:r>
              <a:rPr lang="en-US" dirty="0" smtClean="0"/>
              <a:t>Predecessor: </a:t>
            </a:r>
          </a:p>
          <a:p>
            <a:pPr lvl="1"/>
            <a:r>
              <a:rPr lang="en-US" dirty="0" smtClean="0"/>
              <a:t>Presenter</a:t>
            </a:r>
          </a:p>
          <a:p>
            <a:pPr lvl="1"/>
            <a:r>
              <a:rPr lang="en-US" dirty="0" smtClean="0"/>
              <a:t>Persuasion</a:t>
            </a:r>
          </a:p>
          <a:p>
            <a:pPr lvl="1"/>
            <a:r>
              <a:rPr lang="en-US" dirty="0" smtClean="0"/>
              <a:t>Impress</a:t>
            </a:r>
          </a:p>
          <a:p>
            <a:pPr lvl="1"/>
            <a:r>
              <a:rPr lang="en-US" dirty="0" smtClean="0"/>
              <a:t>Harvard Graphics (1986)</a:t>
            </a:r>
          </a:p>
          <a:p>
            <a:pPr lvl="1"/>
            <a:r>
              <a:rPr lang="en-US" dirty="0" smtClean="0"/>
              <a:t>Focal Point</a:t>
            </a:r>
          </a:p>
          <a:p>
            <a:r>
              <a:rPr lang="en-US" dirty="0" smtClean="0"/>
              <a:t>Translation</a:t>
            </a:r>
            <a:r>
              <a:rPr lang="en-US" dirty="0" smtClean="0"/>
              <a:t>: Focal Point</a:t>
            </a:r>
            <a:endParaRPr lang="en-US" dirty="0" smtClean="0"/>
          </a:p>
          <a:p>
            <a:pPr lvl="1"/>
            <a:r>
              <a:rPr lang="en-US" altLang="ja-JP" dirty="0" smtClean="0"/>
              <a:t>Japanese: </a:t>
            </a:r>
            <a:r>
              <a:rPr lang="ja-JP" altLang="en-US" dirty="0" smtClean="0"/>
              <a:t>パ</a:t>
            </a:r>
            <a:r>
              <a:rPr lang="ja-JP" altLang="en-US" dirty="0"/>
              <a:t>ワーポイン</a:t>
            </a:r>
            <a:r>
              <a:rPr lang="ja-JP" altLang="en-US" dirty="0" smtClean="0"/>
              <a:t>ト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Greek</a:t>
            </a:r>
          </a:p>
          <a:p>
            <a:pPr lvl="1"/>
            <a:r>
              <a:rPr lang="en-US" altLang="ja-JP" dirty="0" smtClean="0"/>
              <a:t>Thai</a:t>
            </a:r>
          </a:p>
          <a:p>
            <a:pPr lvl="1"/>
            <a:r>
              <a:rPr lang="en-US" altLang="ja-JP" dirty="0" smtClean="0"/>
              <a:t>……….</a:t>
            </a:r>
          </a:p>
          <a:p>
            <a:pPr lvl="1"/>
            <a:endParaRPr lang="en-US" altLang="ja-JP" dirty="0" smtClean="0"/>
          </a:p>
          <a:p>
            <a:pPr lvl="1"/>
            <a:endParaRPr lang="en-US" dirty="0"/>
          </a:p>
          <a:p>
            <a:r>
              <a:rPr lang="en-US" dirty="0" smtClean="0"/>
              <a:t>Nobody doesn’t like Sara Lee</a:t>
            </a:r>
          </a:p>
          <a:p>
            <a:pPr lvl="1"/>
            <a:r>
              <a:rPr lang="en-US" dirty="0"/>
              <a:t>Nobody doesn’t like </a:t>
            </a:r>
            <a:r>
              <a:rPr lang="en-US" dirty="0" smtClean="0"/>
              <a:t>________ (Fill in the Blank)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AutoShape 2" descr="data:image/jpeg;base64,/9j/4AAQSkZJRgABAQAAAQABAAD/2wCEAAkGBxQTEhUUEhQWFhUXGBQZFxUYFhcdFxcVFxcXFhgaGBcYHCggGBwlHBQaIjEkJSkrLi4uGR8zODMsNygtLiwBCgoKDg0OGxAQGywkICYwMC8sLDQsNCwsLCwtLCwsLC8sLCwsLCwsLCwsLCwsLCwsLCwvLCwsLCwsLCwsLCwsLP/AABEIAMYA/gMBEQACEQEDEQH/xAAcAAEAAQUBAQAAAAAAAAAAAAAABwIDBAUGAQj/xABNEAABAwIBBwkDCQUGAwkAAAABAAIDBBEhBQYHEjFBYRMiMlFxgZGhsVJywSNCU2KCkqKy0TNDk8LSFBUXJFTwc9PjFjREY4SUs8Ph/8QAGwEBAAIDAQEAAAAAAAAAAAAAAAIDAQQFBgf/xABAEQACAQIBBwoFAgUEAQUAAAAAAQIDBBEFEiExQVGRBhNhcYGhscHR8BQiMlLhFZIzQlPS8RYjQ+KiNERUYrL/2gAMAwEAAhEDEQA/AJxQBAEAQBAEAQBAEAQBAEAQBAEAQBAEAQBAEAQBAEAQBAEAQHLZczvay7IAHu3vPQHZbpenatCteqOiGl79hs07dvTI4vKGV55Tz5XngDZv3RYLQlWqTelm0qcY6kapszmm7HOaetpIPiFiLa1BpPWd/mRnO6XWinddzRrNecNZtwCHcRcY7+7HpW1w5fLI1K1JLSjs1umuEAQBAEAQBAEAQBAEAQBAEAQBAEAQBAEAQBAEAQBAEBTJIGglxAAxJOwDiVhtJYsJY6EcLnJnEZbxxEiPedhf+jeG/wAlyLm7dT5YavH8G/RoZumWs5h60kbBjyKSMGLIrERKG1gi5xNt23v+Csp446DMabnoRPC7ZyggCAIAgCAIAgCAIAgCAIAgCAIAgCAIAgCAIAgCAIDW5Uy3FDg43d7Ddvf1d61611Tpa3p3FtOjKeo4rK+WZJzzjZm5g2d/tFcevczqvTq3G/ToxhqNS5UosLL1kwY8ikjBiyKxETRTVLZpS2/ybBi6+BeSLY9gPmr4JxXSb0IOjTz3rfgfSS7B50IAgCAIAgCAIAgCAIAgCAIDwuF7XxOwdaA9QBAEAQBAEAQFqeoYwXe5rRxIHqoynGKxk8DKi3qRqKzOiFvQu88BYeJ+F1p1MoUo/TpNiNrN69Bz9fnFNJcA6jepu3vdt8LLn1b2rPQtC6PU2oW8I9JpnLULyhyyYLTlJGCy9ZMGLUSBoJcQANpOxTSxCTbwRyeUssOmdyVOCdY2uOk6+4DcOPotmMFFYyOhRtFD56nAwnarTyLSHatzI4bHSYCw62tFwDvJcd4V0MccWWRbqf7j1al6n1MumeUCAIAgCAIAgCAIAgCAIAgCAxco0Ec7DHK0OafEHcQdxHWoThGawkZjJxeKI7y1TVdC/mzymInmO1iR7rmnAO7sfEDm1VVovRJ4G5BwqLStJTTZ31Y2yB3vMb/KAq1d1VtJcxB7DYRZ61G9sR+y4fzKXx9Tal77THw0OkyG56S/Rs/F+qz+oT3IfCx3lRzwl3Mj/F+qi8o1NiRn4WO9lp+dNQd7G9jf1JVbv6z3cCStaaMWbLE7tsru46v5bKmVzWlrk/DwLFRprUjCcbm5xPWdqobx0stPFgBZBS5AUFZMGDW5Qij6b2t4Xx+6MVOMW9RbToVKn0xbOdyhnY0YRNv9Z2A8BifJXxo7zep5MlrqPDoRqH089QOUmeGRD95IdWMX9kfOPVbarU4x+WKxZbOdC2WC195iz5QZG0x0oIBFnzuFpHjeGj92zzO+2+ai8cZcNi9WUqnOu86poju9fePUYmTukez4hWI2amo+tF0jxYQBAEAQBAEAQBAEAQBAEAQBAWKykZKx0cg1muFiP97DxUZRUlgzKbTxRFGWMmGnmdEcQMWu9pp2H4doK4dam6c3E6NOedHEssVLLS81RMl0KIKwVglr1FD6pjek9o7XAfFZwZbGhVl9MW+xlh+V4BtlZ3G/omay6Nhcy1QfDDxMSTOWnGxxd2NPxspc3I2I5IunrSXavLEwps8GDoRuPaQPS6kqTNiORKn80kurT6GvnzsldgxjW9xcf99ymqS2mxHI9GKxnJvuLDmV0/0luPMb8AVLGEQ/gaG7xfmYLsnwsPy1Sy98WRAyO7Dq4N71Ys96lx0FEspqbwoxcvfR54FH96RR/wDd4BfD5Sch7u6NvNB43PYpZn3Pho79ZW6V3W+t5q3be71fUaytqnyu1pXue7cXHZ7rRg3uAViwSwWhFlK0p0tKWL3vX+OwxSpE2ZOTukew+oWUVVNR9aLpHiwgCAIAgCAolla0XcQAN5IA8SjeBmMXJ4JYmjrc9KGLpVMZ4MJefwAqmVxTjrZ0KWSL2r9NN9ujxwNHV6VKRpsxkz+Ia0N/E6/kqZXtNasTpUuTF3LTJxXbi+5Yd5qKjS4cdSl7C6X4BnxVTv8AdHvN+nyT++rwj+fI1s2lWrPRjgaPdeT46/wVbvqmxI3IclrRfVKT7V6GO/P7KT+ibe7CD+YFVu9qbyxZCyXT+rvl+UWv+1GVXfvJe6Jo9GBQd3U+4l+n5Gh9v7sfMpdlXKrv3s3iB6WUXdVPuHNZGjsj4lDqrKh/fT/xrfzLHxM/uZlSyMv5Yft/BbMmU/pqj/3B/rWPiJ/c+LJc9kf7Yfs/6mPUUtc83e6Vxta7prm3Vcu4qMqmdreJlXOSVqUP2f8AUt/3bWfW/it/qUcUZ+MyUtkf2f8AUHJ1TvfbtmH9SYrcReUcmR1Jft/BbkoJPnTxD3ph+qkk3qT4Ef1nJ8dS7kYrqSO/Oq6UH/jAnwCnmT+18DH+obTVHHu9QaanG2qYfcY9/wCUJmT3eRh5bx+ilJ9j8kzxopPppX+7A9v57JmT6OPoR/Uruf0W77cfNI8FTSjZDUO990TR+EkrOY/uXeY53KlTVTUe1er8Cn+9GjoUsLeove+TxFm+qzmx3t93qRdrlGp9dVLq0+UfEpdlyotZr2RjqiiY0fi1iPFZzYbset/4I/pCk8atSUu7xxfea6qkdJ+0e+Tg9znDuBNh3BTUmtWjq0F0Mm20NUMevT44lkhDZaSWCKCslUi25SRTItuUimRkZO6R7D6hSRTU1H1oukeLCAICzV1bIml8r2saNrnEADvKw2lpZOFOU5ZsFi+g4bLelWliuIGund19CP7xFz3C3Fa07uK+nSdy25P3FTTUaiuL4fk4rKGkevnOrGREDfmxMu63vOub8RZak7uo+g7tHIVlRWdU09LejyXHE09TQ1UvPqHkD255dn3jcLVdRze1vibLyhY2qwjgupf4RjCKmbbWqNfhDG54+/0UzJ7sOt4d2srWWKlT+BRlLp04eGHeeirpx0aeV5/82RrAf4esbdyZm+XBY+OBnPytV1RjDrw/7A5Vd8ynp2e818nmS1M2G3F93qZ/Tr+p9dfDqTfnHwPXZZqDskDP+HFGPzBywsxfy978sCX6DGX8SrJ8PNMtvylOdtRKexwb+QBMVsivfWWxyBaLXnPtw8MCwZHnbLMe2aU/zLPOPcuC9C6ORLKP8n/lJ+LKHNvtLj2ucfUpzki5ZKs1/wAaLZpWHa0HtCzz097M/pdl/Rh+1ehSaGP6Nn3R+ic9U+58TP6ZZf0YftXoef2CL6Nn3W/onPVPufEfptn/AEYftXoeihi+jZ91v6Jz1T7nxJLJ1otVKH7V6FQpWD5jfuj9FjnJ72SVnbrVTj+1ehUImjY0eAWM57yxUaa1RXAqWCWGBtsgZtVFYbQMu0GznuNmNPF288Bcq2lRnU+lGhfZSt7Nf7stOxa2+z1O2ptETiBylUAd4bESPvFw9FuKxe2R52pyqWPyUuL8sH4mozj0ZVFOwyRPE7WglwDS14A3htzrDsN+Crq2koLFPE2bTlFQryzKizG9WnFcdGHA4MrVO8ykrJBlBUitlBWSpltykiqRQ5SRTItOUkUyMjJ3SPYfUKSKKmo+tF0jxYJQEc536UYoSYqQCaQYGQ/smnhb9oezDidi1atyo6Indscizq4TrfKt21+hGlXLV1pM1RIS0XvJK4NiYN+qOi0YfNC586rk9Ol7j0POWljHNikurX2v1Zj8pTR9EPqXdeMcN+0853aAQVHMl/M8O9+hWrm9uP4MM1b3+VjwXaeSZZmIsxzYW+zCwN8Xm7r8QQsYQWzHr0/jxLIZIz3nXFRyfRoXm+DRlUmaVXMddtNM87nva65HB8m3xVqhVksEnhwRbGpky1ehwT4vjpZcrM1ayIXkppQN5DS4DtLb2UJUakdaNyllO0qvCNRY9eHiagKo6KPVgkerBk9QyeoSCAIAgCAIDwoYCGDo8xs2DXT2NxCyxkcNttzRxNu4AlbFvR5yXQcfLGU1ZUcV9b+leb6ETlHHHTw2a0MjjbgAMAB6n1K67cacMdSR84nOpWqZ0njJ7SH87s+p5JXNheWNabc07+oddus79llxp151Hi20tiPZZLyHSVNVKyxb2e/A7/NnL5/uyKepdd5bJtwL9V7mtPgBc966Ea6hRUp6/E87lG0jG+nSorRiuzFJ+JB+V5Wvmkczolxtx6z3nHvXLgsFge7tIThQjGetL3wMEqZaygqRWygrJWygqRSy25SRVItuUiiRfyd0j2H1CkiipqPrNxtiV0jxZCukDPqSskNJRE8kTquc3bMd4B3R+u04LQr18dC1Hp8nZPjQjz1bX4fk40mKnws2eYXB+gjPUbftXDqGG0XutTBvS9C736G7z9e6eFD5Y/d6fjitRh1dU+VwdK4vI2A9FvusGDerDHrJTHBYR0G7bWFGi87DGW9+WxdhdoKR80jIo2lz3kBrRvJ9Bx3LCi5PBG9UqwpQc5vBLWTtmfmNBRND3hsk+0yOGDDbZGD0QOvaeGxdOlQjTWL1nhsoZXrXTzY/LDdv69/Vq8TEy/pJggeWMaZCOP8Au3jfgtaV/p+RYreWWeQ69xHO1Iys0s/oa1/JapjlsS1pIIfbE6p6wMbdSvoXKqaHoZjKGRK1pDnG1KO3DZ1mt0mZpRvidUxNDZW4vtgHjiPavv8AFU3tJJc4u02sh5WqUqioVHjB6ujq6Ogh5c49+erBk9QyeoZCAzclZJmqXasEbpCNthgO0nAbN6nCnKbwijXubyhbRzq0lFe9S1s9ytkiamfqTsLHWBtcEY8WkhYnBwebLWYtb2hdRzqMsV72PSXMn5AqZxrRQSPb7QadU9jjgVKNKctKRGvlC1oPNqVEnux08CgZFqS8xinmL2i7mCN5cAdhIAvbisc1PHDBkvjrZQU3UjmvU85YFutyVPE3WlhljaTYOfG9ovibXcNuB8EdOUVi00ZpXdCs82nOMnuTT8DDUC8+gsyciCkpI4yLPI15OvXdiR3Cze5dyhT5uCR8tyteu7upVNmpdS9dfaa/SVlPkaUgGxdfysB+JwPctXKE/lUN/kTyPbc/cxi9XtvuRBYaSbAEkmwA2kn1XPR9Jk0liyRsgaOJ5Yw6smfFHbCK93Bo2XudVnXax42W7Ts2/mnoPJ3mXqFKo/hoKUvuw0er7u03EWjOglaeSmlJGGsHsNja+I1FbC3ozXyPE0HyhvIyxlGOG7B+pGOdOb8lFMYpCHDa142Ob123HEYLSnFwk4vYelsb6F5Tz46N63Hb5i6NA9rZ60GxxZBiCRuMhGI90Y9fUtyjbYrOnwOFlPLmbJ0rftl6evDedRU500lJNFS08TbvexmrGA0c5wbcADHE7Ttx2qXxMVPMprRtfpvORCzuLmEq029CbxfQi7pEzZgqaZ73Ma2VgGrKBZ20CziOkMdhU7tJU3LcQyfeVKNRJPQ9aPndy0keykW3KaKZF7J3SPYfUKSNapqJt0wZwvYxlFBcy1HTttERNtXhrG47Gu61s3NTNjgcLJVvGUnWnqj4/giKeqEbTFAduEsw2yHeyM7ox17Xdm3QS2y4bvz4dZ24U3dSz5/RsW/pfR49WvBajOtFJLBFYUS5EnaEcnNdNPO4XMbWtbwMmtcjjZlvtFbdnHS5HnuUddxpwpLa232f5JXyq0mGUDaWPt90rarpulJLczytNpTWO8+bcrAieXW267vU28lxI6kfT7Np0IYbl4F3INQY6mF7b3bJGRb3hh37FOm8JJkruCnQnF6mn4EwaRM54ooXQhwc921o4bB42v2cVt3tZSXNx7TwmR8nVbiqpYfKtpHuaOZE1bz78nDe3KOF9YjaGN+d23A8LKijbSqadSPX5Sy1Rsvk+qe7d1vZ4nXVOjSjHyYqXtmOzWMZGtuuwAHuuth21HHMzvm97DhQ5T3WOc6acejHV14+RvcmaPKKNjNeLlHho1nF77F1hc6t7WvwV8LSmlpWJoV+UN7Uk8yeatiwWrrwxIqzvgjFW9sDA1pODW7LkmwA3YWXJk86bw36D2WRq1Wdop1nj09C/OJPGT6BkTGMa1o1WtFwBuAHwXejBRWCPm9avOrNyk3pbZrn19JRBzXPawue6R53l8h1iXEbzfC+6wVEq1Ki81vTrNjMubySzU5YJJLcloWHvWaGhyHHlCpNXLZ8DSeSbukINtZ3W0BrRbeQb7LHWoUeenKrLVjoOg72pk+3dvDGNR/U9qWxLpeLeOxYYa9GfnpnUKJgawAvwsNw6gBuwHcO0Ky6unTeZDX4GtkzJs76rhjo2v37ZmZmZWNXTNnewNeS5hI3hrtx6vjdX29R1IKT1kMqWfwdw6EZYrQ+KOd0uV+rC2MHE/zG3o13itLKE8ZRh2+nmdDk3b85dZ27T77WiO8yqDl66Bh2a4cfdYC8g9urbvWvQjnVEj2OV6/MWVSa14YLt0eZ9CruHywizTJU4xsB9n+Yn+Vci9eNZLcj1nJenjUlPcvT8mfovzQEbG1c7byPF4mn5jDsd7zh4DtK2rShgs+Wsq5QZVdWbtqT+VfV0vd1LxLWkzOsx/IRHE4Ht39w2Add+pa13Wc5c2tS19LKsiZMVeXOVPpXvD16Os32jvIrqWkvMSJJSZZNY4tuAACTvAFzfeSt62p83T0mnli7hcXGFP6Y6Fh736ug18dCzKGUeVcNaGmscdjpDbUB4ANLyOLOsrWopVq0qmxaica07S0cVolPwWt9+C7Ta5+ZdFLTON+c4Htts8yQO8ncrLyq4xzI634bTUyfau4rKJyWjXNKV039vrGlpxMTHYEki2uW/NaBg0HtwsL4taGb8z7DrZWv6cafwtB6Nr8vX/Jl6T872MiMMTgXO6uvZfsG3iQOKquayqvMjqWt+Rq5LsZVJ58loRCLlWepkW3KRTIv5P6R7D6hTRrVdR0+e+VS+rqZr86SR8UZv0YIvky4dWvq2/idqVXnVG93v88DStaONOFLYljLpx1L3sOVaqmduJWFhl0S4FEtRKeg2sAfUxE4ubG8Dg0ua787VuWctLR5zlHTbjTn1rjhh4Mlxbx5UhXSjm2YZeWYPk37eG4eGz7q4telzU8Nj1eh7Xk/fqcOYk9K1efrxOEBVR6c3mZ+RDW1TIiTq9KQ7xG21+83De1wVlClnzUTSyleKztnUWvUut+8ewnqtlbTU5LAGtY0BjRsG5ot1bF1a01SpuS2avI+bRzq1TGTxbekhTJlW+rynAbk/LsIv7LXB7j2kNJXIoJuot+J9Anbwssm1E1pzXj1tYYdWnAnLKE+pE9/stcR22w812as8yDluR87hHOkkQdkGD+0ZUjG7lr/AGYud5hnmuLbQxnFH0a4l8Lkl783Dtlo8WTjX1HJxvf7IJ7TuHiu1VnmQctx85hHOkkQHXyPrKwMDiS+QMadvSdYu8cSuFCLnLDaz6ZZ0oWFlntalnPhjh5E+UdMyGJrGCzI2ho4NaLY+C76SjHDYj5rVqyrVHOWtvF9pA+e2UjNUuJ2D1OPkLDuXn5Tz5Ob2n0bINqqNqpbZeC1evaTLmVQcjQ07CLHUDiPrP5583WXct45tNI8Nlavz97Un04LqWjyIx0q12vU6gODb4dnN9Q7xXJuJZ1aT7D1fJehm0ZVN+jz80XdDtLrVj32wZE77znNA8tZX2McajfQS5U1c21jDfLuSf4JkXVPAkV50Uoq8rwwHFusS4fUYAXDv5Nw71yGucuWunwPWZMqu1ydVrrXoS69n/6TJQladUhlgbHVvsBth3LrSxweGs8otek4eLI9HSSmpqpRLMDdoNtWO2yzb9Li47cQAubCNG3+p4y9+9J2vjLmvSVtQjhHbhre/Ho6Fs0PE5rO/SMZQY6fBvX/AL6Xp2qmtcTraNS3b+s6mT+T+a1Ovw96vHqO40aUfJ5PiJ6UpfK87yXuNies6ob4Lo20c2mji5aqZ95JLVHBLow/OJYzuzjo6aUGePXlbbUuLgEC4Ldtjz9tt+1U1q8IVPpxkvfvQRsbO5rxapPBbdPvcR9nJpMnnBbEOTafHw/UkcFq1KtSpok9G5HdtchU6bxqPFlGY+RS5suUqm5ZEHGPW/eS2sHY7WsPmPqlTjHNpufDrMZSuFFxtKWt68Ni3db8Osj5yidVltykimReyf0j2H1CmjWq6j2vmLnm5vazb9ZHSPe7Wd9pQM20cI479Pp3YFpqwzciXAostiVhRLkbjNfLLqSpjnbjqnnN9phwcPA4cbHcpU55klIpvLZXNGVJ7dXQ9nvcfSVFVMljbJGdZjwHNI3gi4XXTTWKPndSnKnJwksGjGy3ktlTC6J4GIwPUVVXoqrDN4dZOhWlRmpx1o+esvZJfTTOieDgTYneFxtKeD1n0qwvI3VFVF29ZJWhWgAinn3ueIxwDAHG3brjwXRso6HI8zyort1IUtyx4vDy7zb6Uq7k6XVG11/g3+e/coZQlojHe/A52QqHO3ccdnlp8jhdElFr1wfbCKN7u82jHk8+Cqs441Mdx6nlLWzLLN+5pcNPkShntVcnSSHs8uf6NW1fSwo4b8DxNhS524jDe/HQR/obodaommPzGBo96Q3vfsYfFa9jHGTluPXcqq+bQhSW149i/wA9x2+kKu5KkdbafgCfXVV2UJYU1He/yeWyVQ566jHp/wA9xF+jKEOyjDf5okd4Rut6+S1LRY1Ue65Qzzcnzw24LvRM2X5dWnlP1bfe5vxXRupZtGT6PHQfOaCxqJEEZCyeaysYwC4fJrP4MvrPPDC/fZcmjTz5qJ9Pu60bGycvtjguvDBd59CuIaL7gPILut4I+Wa2fO+dFSZKmQnr/wD0+ZK86njp3n1HI1JU7OC36ffZgd/oWpbR1EnW5jB9kFx/OF07COiTPN8rKuNSnT3Jvjo8iSJpA1pcdgBJ7ALlb8pKKbZ5JLF4ES5q5RD8tXdtcJWj3tUvPmHLkWUsauL24nsbu2cMjaN6b6scF3YEo5YgMkMjW7S024kY28l0riDnTlFbjyNKSjNNnzlXslMpZJrl4cW6puXXvsscVxUtmB9RoOiqSnTwUWsdGo6zNLMCSQiasBhp284tddr323W2tbx29W2426VvozqmhHEyllynTXN27zpvbrS9X7e4lfN3K8VQx3JWHJvMZYPmgdEW90jZhcEblvW9ZVYYpYe9HceOubepSac/5ljjv9/k5rSNmTJWlkkDmB7bhzXkgEHeCAccAqq9s5zzonSyRlOFpnRqJ4PcaTN7RLquD62RrmjHkoybH3pDYgcAO9Yha4aZs3LvlBnLNoRw6X6e+ox9KWc0YjFHT2DAALNsGhowwA2C2A4E8Fr1qqqSSj9K736IhkiznKbr1PbIyqaCRkccrm2ZLr6hPzgwgOIHVc2vwPUsYNHd52MpygnpWGPaYLllEZF/J45xsL4H1CnE068lFYsxta5ud6iXQWCwLjVFmxEraol0S4FEtRWFgtRJmiTOzk3ijmPMefkSfmyHazscdnH3lt2tbB5j7DzuXsnZ8fiKa0r6urf2eHUTCugeQOD0pZvCaHlmDns28erx2fd6lzb6lhhUXU/I7mQ7529bNk/lev30epf0REf3eLbRJJftwPoQtiz/AIZLlGn8a8dyNXplB5OI7ibep/Rat/8AXHqZs8mMPiHju9DJ0QZHdFA+d4sZi3VB+jZex7y49wCvsqbjFye0xymvI1a8aMX9Ovrfoje5+ZMlqKUshbrPv0bgXuCNriBvWbylKpFKK2nKyVXp0LqM6rwSGYmbxoqYMeQZHEuktsBIADQeAA77q23pc3DB6yzLGUFe3GfH6VoXr2nNaYauzGR9dvM3/wDr81o38sakY7l4/wCDpcl6OdcOe5P08yPc1sq/2WqimIuGu5wG3UcC11uNiVrUamZNSPY5StPirWdFa2tHWtK7yfNaKqgOo4PjkGDmn/diDuK7M4xrQax0M+WyhUt6uE1hJbGctSZPo8jse8OL5XWBc4jWDLjAADmjC9trjbhbVbpWurTJnXuLy7ytONPDRsS1Y7366ku069zhLESxwLXsOq4bCHDAg9WK3JfNF4bTiuLpzwksGnpXUfO+XqZ8dRK14sddx7QSdhGBXAwa0PYfVMm1YVLWDg9iXakTJovoeSyfGSLGQvkPedVp72taV2bSObSXSeD5Q1+dvpJao4Lzfe2X8/MriCmdji4bOA/U2HeVVfVc2GYtb8NpqZNtZXFeMF7/AMLSQXSVz45WzMNpGuDwfrA3x4HeFzYycWmj6ZVt4VKToyXytYdhM+QtI1JMwcq7kJLYtdfVv9V4wt22K6sLym182g+f3mQLqhL5Fnx2Na+1e0Z9ZnlRRjW5Zjj9W1z3lJXtJatPYadPJl3N5qg+BG2eGkB9RdkN2s6/iN5PE7Nw3rn1a06z+bQt3qemydkFUnn19L3evp/g5XIeXZ6STlIH6pPSBxa4dTmnb6jclOpKDxidi7s6N1DMqrHdvXUd3Bpek1efTt1utpNj3E4eK2PjKm5HnKnJpY/JPR0mtrM88oV5MdNE6x2hjSbdptYfauq26tbQ3j0LUWRyXaWnz1peX54Gzza0YEHl8pPFhzjEHXJ3/KSfBt79e5bMLdRWdPUjVu8tLDm7VdvovXgc5nU92Uq0sp9VscLRHGDgwBu4ADhsHUdypWNWTkuzq2eps2qVnb51TXLS95xmUaN0Mjo32uLYg3BBAII7QQjWDwN+FRVI5yM3IbCy8mrra12tb1gWL3dx1R2l3UmGLwOdctVJZmxa+s0zUN6JcaosuibzNXNuaum5OEYDF7z0WN6yes7htPcSJQpubwRXc3lO2hnT7FvJfyfo8yfRx69QOWI2vkJDb/VjBt3G/atl0qVKOdM83VyvdV5ZtP5VuXr/AIOJzlzpoSXR0tBTkYjlHMt4alj5rUnWUvpiku/3xO3ZWF3onVrSXRj64+BxDHEG4NiNh3gqk9DgmsGfQuYGcP8AbKRrnH5VnMl4uAwd9oY9t+pdahUz4Y7T57lWy+FuHFfS9K6t3Yb6vg5SN7D85pHfbDzU6sM+DjvOfCWbJMijM7OhlBUzwTXEL364cBfk3EA4gY2IsMNmqOK5lncKCwlqZ7C+ydO/tqdenpmlg1vS88fEkOty3RPju+SGVmBtzXi4xBtjitydzQw0tPvPMwt7qnPCMZRl2pke5xaRXidjqW1mXFji0t3g223sNmywt1rQldTlUU1oS1L1PTZO5OqVNu5xWPHr/HEypNLBLMINV9tt7i/C9virJX1RrBJIh/pSWf8AxFh1affaaH/EWsAIa5oFyRzQTjjt2k3xuqPiKuGGcdNcmbTRjiaPLGXJqkgzO1rbFVJuTxk8WdWyybQtMeaWs1qwb5k0WUJYr8lI5l9uq4gHtG9MWtRr17SjX/ixT6ymqrZJDeR5d2nDwWEsBRtqNFYU4pGTQ5cqIWakcz2s9jW5uO3mnBSzpYYYvDrKbjJ1rcSz6kE3v1Pii7kbJ8tbUsjBJc48523VYOk49QA87DepUqbnJRRG5rUcn2zmkklqW97F2/k+go4xFG1kbbhjQ1rRbY0WAucBgF3fpjgkfLJzdSblN6W8W+s4nOHM2qrpNaWaONm5rQ554eyMLnf1neue7SpUk51GseOB3cnZVt7GOMYOUn2Lz1/gxYNEkQ6dRI4/Va1vrdTVjHazbnyrqv6KaXW2/Qyf8J6T6Wf70f8AQpfAw3sp/wBU3X2x4P1H+E1J9LUfej/5az8FDezH+qLr7Y8H6huiaj3yVB+1H/y0+ChvZF8prp/yx4P1MuHRhQN2tkd70h/lspq0poonygvZaml2euJtKPMmgi6NLGffBf8A/ISrFQprYalTKt5U11H2aPDA2dVWQ07ecWsAGDRbyaEqVqdJfM8DTjCdR7yI8/8ASCZgYac2ZvcD8RtPZgOJxHNq1pVnp0Ld6+h6bJ2SMz/cq8CP6DKD4SSy1nAtc03sQewgjtBB8Ssxk1qOxXoxqL5thkOjdOTU1Li2N1jrAAOlsAA2JvVYAa2wcUnN44bfDr9Dmc9iuZtv3bF1b+vUSBolyJ/aZJaqVgELWCGFnzbXDjq9erYY7y477ratqets5mUqioxjRg9Ot++kiMKg7qLjVFl0T6S0dZDbS0MTbWfI0SSHfrPANj7osO7iuhRhmxR47KFw61eT2LQupepxumbLLgWwNNgdvgHHx1mjuPWufdSzquGyPizrZCt026j2EVBUnq0VhYLUSJoWqnNq5Y/mviJI+sxzdU+D3eK2rN/O0cDlJTTt4z2p+KfoiZJXhrS47ACT2DFdFvBYs8Wli8D5wzkfepkPFo7w0A+i89D6T6bkqLjawT6e9tmuCkdJHqwSPVgyeoZPUJBAEAQGVkuGN8rWzSGKM31nhpdawJHNHWcOF1KKTfzPBGvc1KsKTlSjnS2LHDvJCyNnbk6hYW0scj3HpSOFnPtxOwcMAtuF1TpLCEX1v2zyV3krKl/NSrtJbFjoXDHiVzaWPYht24+jlh39R6kvfArjyUq/zTXf6GHJpUl3RgeHxuoO8rb1wL1yVW2fd+S2NKM3s/l/pWPi6+/uMvktH7+5+pdZpTk3t/C39Qs/F1964FUuS72SXeX2aVzvj/B/1FJXtbo7/UqfJipskuL/ALS83Su3fH+E/wBal8dV3IqfJqstq4/gsy6WeqP8P/UWHeVnsXeSXJqptkuP4NNlHSfUPuGDV77flF/NVyrVpa5cNBtUuTtOOmcvfb6HHZWy7LL+1kwJ6N7An1d33UY08XoWLOjG3trRY6F0t++4t0+SJnjW1OTZ9JMeTb4HnHuFuKljFa3w0/jvNWplODebRi5PgvXu7Ssmnh2f5mTrcNWFp4R7X/aNt4TGT1aPHjs7Cl21e4015YL7V5/nHqR0eamZdTlOQTVBcyDC8hFi8ezE0i1uNrDicFs0bfHoRRd31G0jzdPTLdu6/eJOmT6KOGNkUTQxjAA1o3Aep4710Eklgjys5ynJyk8Wz5KC5p7dFxqiy2J9YZMma+GN7cWuYxzSNli0EeRXUTxR4SpFxm09eJE+mzJjhJHOBzHXBPU6wAHg3zXMuYZtVy3+R6XIFZYSp7SMgqD06KwsFiJd0N5vPYH1cgI126kQO9lw5zrdRLQB2Fb9pTa+dnk+UN7GbVvB44PF9exep0WkDOJtPA5oIL3C1u3YO/0vwUb2to5ta3r6F+Tl5LspXNZJavfvrIJkkLiXHEkkk8TiVzj6RCKjFRWpHgQtR6sEj1YMnqGT1DIQyEAQBAEAQweWQwUOeBtIHepJNlcqkI62l2loVLCbB7SeoEE+AU+anuZqTyhaR0OrH9yMiOnkcbNild2RSW8dW3mmZva4o1Z5Ys46M/HqTflgZLci1J2wlo9p742j8xPksfJ93j6GtLLlJvCnCT4euPceHJNh8pUQM9zXlPgNXFZzobE33epX8bfVP4dHDrxf9oMdI3aZ5j1XEbPFvP8ANM6WxJd/4Iu2v6v8Spmrcvxp/wDIqhyoWm1NDHG44AsZrSnhrOuSmDlok2/e4RyVQh89Rtve37febnJuYeUawh0jSxp+fOSDbgzF3kAtmnbTezAprZUs7ZZsNPRH11Eh5taMKWnIfN/mJB7YtGDwj3/aJ7luU7eMdL0nAu8sVq2iPyro18fTA7kCy2DkHqA+QlzD3BW1RZbElrRhpCZFG2kq3arW4RSnYAfmP6gNx2WwNrLZo1klmyOJlLJkpydWksd680SrV0sNTEWPDZYnjZtaRuII8iFtNRmsHpRwYTnSnnReDRw9XoipHOJjlmYD827XAdlxfxJWu7SD1M7VPlBcRWEop9xmZN0cUFN8pLeW2+Zw1B9kAA9hunMUqemXeVVst3dZZsfl6tfH0wKc6NIMNOCyE6z9gtu7Bu7/AAKoq3uOilx9BY5HrXDxksFv9+XcQ/lfKslRIXyG+2wvsv6nitHA9vZ2lO2hmQ7XvMGSQNF3EDtIHqsqLepGzUrU6axnJJdLw8S/BA9/QjkfxbG7V+9bV80cMNeC7TSnlizh/Pj1Jvv1d5ltyPUfOjbHxkljb+UuKx8n3cE/wa/64p6KVKUuHlj4HoyXhz6inafq68noGrGdDc33epn4/KM/ooYdbb/tPW0UI6VU53uQav53FHJbI9/4QxyvLZBe+tnn9npvpao90AH5LrPOf/Vd/qPhcrS11kuxf2FerS+zOe2QD0CjnvcuBn4DKL11/fBD/KfRTfxnJny6OA/TL1/+4ff6j/KfRS/x3/qs58ujgh+l3n/yH3+pQ4Uv0Mp/9TKPQpzk+jgjH6RdPXcy4v8AuPP8r/p399VP/UnOT6P2r0H6LX23E+Mv7ysT042Uo75ZD6lM+e/uRn9Dltrzfa/7jx9VDupKf7TNb1KKc/uZh8n6MvrnJ8PNMrhylq4RwU7erVhasNyetviSjkCyhp093ojOinr3/s45bdTIf0asqi3sY+EyZT+px7ZfkyWZv5Ul/dT/AGjqeTiFbG1m9USDu8k0dsOxY+CZlQaMq+TF/JsP15Ln8Acro2dTqKZ8obGnohi+peuBuaPRCcDLUgdYZHfwc4/BXRst7OfV5UL/AI6fF+SXmdDk/RfQx4vbJKfrvsPBmrh23V0bSmtek5lbL95U+lqPUvXE6jJ2SYIBaGKOPr1GAE9pAue9XxhGOpHKq3FWq8akm+tmapFIQBAEB8hLmHuCtqwy2JcaoF0TaZKy7UU/7CaSMdTXHV+7sKxi1qfkRqWtGt/Ein73m9bpDr7WM5PGwv5I5z+58TXWRrRv6TXS5fq6lxbyksrt4Zcke8W9Ee8VB0/5pcW/XyMv9PtXhgsd2t8NnbgWv7pcP20kUPAnlJAeLIzb8SxnQ2YvuXF+hNX9zW/9PS0b5ei0f+RVq0rd00x+s/k2dwj51u0rGfLYku/xJfB3tb+LVwW6Ojwwfey9T5RINqeGKNx2cnGC8/aNyVF50tDbZbDI1pT+eeL3tv8Ax4m3gyFlOoxEU9vrHkx3a5aFONtN6omXd5Lt9sOz5n3Ys2lJosrHdN0TOu7iT4NbbzV6sqj14FFTlPaR+lSfZh4vyNzTaJB+8qT2Njt5l3wVqsN8jRqcrH/JS4v8eZsoNFVIOlJO77TAPJl/NTVjT2tmpLlTdvVGK7H6mfHo4oBtic7tkf8AAhTVnS3GtLlHfvVJLsXoZEeYGTxspx3ySn1epK1pbiuWX8oP/k7l6F8Zl0P+mj8/1WfhqX2lX61f/wBVnv8A2Nof9NH4H9Vn4al9o/Wb7+qz0Zn0P+mi+6nw9L7UY/WL7+rLiXG5qUQ/8LD/AA2/FZ5in9qIvKt6/wDllxZcGbVH/paf+DH+iczT+1cCDyleP/ln+5+plRZLgb0YYx2RtHoFNQithTK5rS+qcn2syWMA2ADsClgUtt6ypDAQBAEAQBAEAQBAEB8hLmHuCpqwyyJcaosuRm0VBJINZoDY98rzqx9ztrjwaD3KMsI6+G331mrO/inm0lny6NXH0x7DKAp4/aqHdbrshHYwHWf9o24KOdLZo7376grW5r/xp4L7V78W+oz6FlZV/J08bywYakTNWNvA6tmgdpWI0nJ4pYsvVOys44ywXXr7PwjrMj6Jqh9jUSsiGHNbz38QbENHaCVtRs5P6ngaVflHRhopRcunUvXuR2mS9GtDFYuY6Zw3yONvutsCO0FbEbWmtek49fL15U0JqK6F5vFnUUVBFCNWKNkY6mNa0eQV8YqOpHKq1qlV41JNvpeJkqRUEAQBAEAQBAEAQBAEAQBAEAQBAEAQBAEAQBAEB8hLmHuC7Twue4NY0ucdjRtP6DicBvTpZGpWjSjjL8vqNkGRQ9LVnk6tsDO36Y+De211XnN/To8fx4lKpVbn+J8sft39fvs2m4yLm5XZSdrNaSzZyr+bE3dZuGOzYwGylToOX0ouqXdtZRw27lr99ZKGbuiylgs6cmof9bCMdjAcftEjgFuQtorXpOHc5br1NFP5V38fQ7qCBrGhrGhrRsa0AADgBgFsJJajjyk5PGTxZcWSIQBAEAQBAEAQBAEAQBAEAQBAEAQBAEAQBAEAQBAEAQHyNTQOe4Nba5vtNgAMSXHc0DElczFLSz2dWqqccduxb2bGFxJFPSNc8vIa5waeUmPUBtazqb3nHZHNcnp7F72lVOmof7tZ6e5dRK+ZOipkYbLX2e/AiAHmN98jpnh0feW5Tt0tMjmXmV5S+SjoW/b2bvHqJPjYGgBoAAwAAsABuA3LZOK228WVIYCAIAgCAIAgCAIAgCAIAgCAIAgCAIAgCAIAgCAIAgCAIAgPlSCnedWCFpdLNq3A2kGxZGOobHHuv0Vy0nJ+/fvpPWpxxdaepaurf2k96Psxo8nx6zrPqXDnybmj2I+pvWdp8AN+nTUF0nAvb2VxLBaI7F5s7BWmiEAQBAEAQBAEAQBAEAQBAEAQBAEAQBAEAQBAEAQBAEAQBAEAQEVaFs3Oa+vlF3yF7YsNjbkPcOJN29gPWta3p4LE7GVLjSqEdS1+RKq2TjhAEAQBAEAQBAEAQBAEAQBAEAQBAEAQBAEAQBAEAQBAEAQBAEAQGBkKiENNDE3YyONvbZoF+/asRWCwLKs3Obk9rM9ZKwgCAIAgCAIAgCAIAgCAIAgCAIAgCAIAgCAIAgCAIAgCAIAgCAID/9k=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xQTEhUUEhQWFhUXGBQZFxUYFhcdFxcVFxcXFhgaGBcYHCggGBwlHBQaIjEkJSkrLi4uGR8zODMsNygtLiwBCgoKDg0OGxAQGywkICYwMC8sLDQsNCwsLCwtLCwsLC8sLCwsLCwsLCwsLCwsLCwsLCwvLCwsLCwsLCwsLCwsLP/AABEIAMYA/gMBEQACEQEDEQH/xAAcAAEAAQUBAQAAAAAAAAAAAAAABwIDBAUGAQj/xABNEAABAwIBBwkDCQUGAwkAAAABAAIDBBEhBQYHEjFBYRMiMlFxgZGhsVJywSNCU2KCkqKy0TNDk8LSFBUXJFTwc9PjFjREY4SUs8Ph/8QAGwEBAAIDAQEAAAAAAAAAAAAAAAIDAQQFBgf/xABAEQACAQIBBwoFAgUEAQUAAAAAAQIDBBEFEiExQVGRBhNhcYGhscHR8BQiMlLhFZIzQlPS8RYjQ+KiNERUYrL/2gAMAwEAAhEDEQA/AJxQBAEAQBAEAQBAEAQBAEAQBAEAQBAEAQBAEAQBAEAQBAEAQHLZczvay7IAHu3vPQHZbpenatCteqOiGl79hs07dvTI4vKGV55Tz5XngDZv3RYLQlWqTelm0qcY6kapszmm7HOaetpIPiFiLa1BpPWd/mRnO6XWinddzRrNecNZtwCHcRcY7+7HpW1w5fLI1K1JLSjs1umuEAQBAEAQBAEAQBAEAQBAEAQBAEAQBAEAQBAEAQBAEBTJIGglxAAxJOwDiVhtJYsJY6EcLnJnEZbxxEiPedhf+jeG/wAlyLm7dT5YavH8G/RoZumWs5h60kbBjyKSMGLIrERKG1gi5xNt23v+Csp446DMabnoRPC7ZyggCAIAgCAIAgCAIAgCAIAgCAIAgCAIAgCAIAgCAIDW5Uy3FDg43d7Ddvf1d61611Tpa3p3FtOjKeo4rK+WZJzzjZm5g2d/tFcevczqvTq3G/ToxhqNS5UosLL1kwY8ikjBiyKxETRTVLZpS2/ybBi6+BeSLY9gPmr4JxXSb0IOjTz3rfgfSS7B50IAgCAIAgCAIAgCAIAgCAIDwuF7XxOwdaA9QBAEAQBAEAQFqeoYwXe5rRxIHqoynGKxk8DKi3qRqKzOiFvQu88BYeJ+F1p1MoUo/TpNiNrN69Bz9fnFNJcA6jepu3vdt8LLn1b2rPQtC6PU2oW8I9JpnLULyhyyYLTlJGCy9ZMGLUSBoJcQANpOxTSxCTbwRyeUssOmdyVOCdY2uOk6+4DcOPotmMFFYyOhRtFD56nAwnarTyLSHatzI4bHSYCw62tFwDvJcd4V0MccWWRbqf7j1al6n1MumeUCAIAgCAIAgCAIAgCAIAgCAxco0Ec7DHK0OafEHcQdxHWoThGawkZjJxeKI7y1TVdC/mzymInmO1iR7rmnAO7sfEDm1VVovRJ4G5BwqLStJTTZ31Y2yB3vMb/KAq1d1VtJcxB7DYRZ61G9sR+y4fzKXx9Tal77THw0OkyG56S/Rs/F+qz+oT3IfCx3lRzwl3Mj/F+qi8o1NiRn4WO9lp+dNQd7G9jf1JVbv6z3cCStaaMWbLE7tsru46v5bKmVzWlrk/DwLFRprUjCcbm5xPWdqobx0stPFgBZBS5AUFZMGDW5Qij6b2t4Xx+6MVOMW9RbToVKn0xbOdyhnY0YRNv9Z2A8BifJXxo7zep5MlrqPDoRqH089QOUmeGRD95IdWMX9kfOPVbarU4x+WKxZbOdC2WC195iz5QZG0x0oIBFnzuFpHjeGj92zzO+2+ai8cZcNi9WUqnOu86poju9fePUYmTukez4hWI2amo+tF0jxYQBAEAQBAEAQBAEAQBAEAQBAWKykZKx0cg1muFiP97DxUZRUlgzKbTxRFGWMmGnmdEcQMWu9pp2H4doK4dam6c3E6NOedHEssVLLS81RMl0KIKwVglr1FD6pjek9o7XAfFZwZbGhVl9MW+xlh+V4BtlZ3G/omay6Nhcy1QfDDxMSTOWnGxxd2NPxspc3I2I5IunrSXavLEwps8GDoRuPaQPS6kqTNiORKn80kurT6GvnzsldgxjW9xcf99ymqS2mxHI9GKxnJvuLDmV0/0luPMb8AVLGEQ/gaG7xfmYLsnwsPy1Sy98WRAyO7Dq4N71Ys96lx0FEspqbwoxcvfR54FH96RR/wDd4BfD5Sch7u6NvNB43PYpZn3Pho79ZW6V3W+t5q3be71fUaytqnyu1pXue7cXHZ7rRg3uAViwSwWhFlK0p0tKWL3vX+OwxSpE2ZOTukew+oWUVVNR9aLpHiwgCAIAgCAolla0XcQAN5IA8SjeBmMXJ4JYmjrc9KGLpVMZ4MJefwAqmVxTjrZ0KWSL2r9NN9ujxwNHV6VKRpsxkz+Ia0N/E6/kqZXtNasTpUuTF3LTJxXbi+5Yd5qKjS4cdSl7C6X4BnxVTv8AdHvN+nyT++rwj+fI1s2lWrPRjgaPdeT46/wVbvqmxI3IclrRfVKT7V6GO/P7KT+ibe7CD+YFVu9qbyxZCyXT+rvl+UWv+1GVXfvJe6Jo9GBQd3U+4l+n5Gh9v7sfMpdlXKrv3s3iB6WUXdVPuHNZGjsj4lDqrKh/fT/xrfzLHxM/uZlSyMv5Yft/BbMmU/pqj/3B/rWPiJ/c+LJc9kf7Yfs/6mPUUtc83e6Vxta7prm3Vcu4qMqmdreJlXOSVqUP2f8AUt/3bWfW/it/qUcUZ+MyUtkf2f8AUHJ1TvfbtmH9SYrcReUcmR1Jft/BbkoJPnTxD3ph+qkk3qT4Ef1nJ8dS7kYrqSO/Oq6UH/jAnwCnmT+18DH+obTVHHu9QaanG2qYfcY9/wCUJmT3eRh5bx+ilJ9j8kzxopPppX+7A9v57JmT6OPoR/Uruf0W77cfNI8FTSjZDUO990TR+EkrOY/uXeY53KlTVTUe1er8Cn+9GjoUsLeove+TxFm+qzmx3t93qRdrlGp9dVLq0+UfEpdlyotZr2RjqiiY0fi1iPFZzYbset/4I/pCk8atSUu7xxfea6qkdJ+0e+Tg9znDuBNh3BTUmtWjq0F0Mm20NUMevT44lkhDZaSWCKCslUi25SRTItuUimRkZO6R7D6hSRTU1H1oukeLCAICzV1bIml8r2saNrnEADvKw2lpZOFOU5ZsFi+g4bLelWliuIGund19CP7xFz3C3Fa07uK+nSdy25P3FTTUaiuL4fk4rKGkevnOrGREDfmxMu63vOub8RZak7uo+g7tHIVlRWdU09LejyXHE09TQ1UvPqHkD255dn3jcLVdRze1vibLyhY2qwjgupf4RjCKmbbWqNfhDG54+/0UzJ7sOt4d2srWWKlT+BRlLp04eGHeeirpx0aeV5/82RrAf4esbdyZm+XBY+OBnPytV1RjDrw/7A5Vd8ynp2e818nmS1M2G3F93qZ/Tr+p9dfDqTfnHwPXZZqDskDP+HFGPzBywsxfy978sCX6DGX8SrJ8PNMtvylOdtRKexwb+QBMVsivfWWxyBaLXnPtw8MCwZHnbLMe2aU/zLPOPcuC9C6ORLKP8n/lJ+LKHNvtLj2ucfUpzki5ZKs1/wAaLZpWHa0HtCzz097M/pdl/Rh+1ehSaGP6Nn3R+ic9U+58TP6ZZf0YftXoef2CL6Nn3W/onPVPufEfptn/AEYftXoeihi+jZ91v6Jz1T7nxJLJ1otVKH7V6FQpWD5jfuj9FjnJ72SVnbrVTj+1ehUImjY0eAWM57yxUaa1RXAqWCWGBtsgZtVFYbQMu0GznuNmNPF288Bcq2lRnU+lGhfZSt7Nf7stOxa2+z1O2ptETiBylUAd4bESPvFw9FuKxe2R52pyqWPyUuL8sH4mozj0ZVFOwyRPE7WglwDS14A3htzrDsN+Crq2koLFPE2bTlFQryzKizG9WnFcdGHA4MrVO8ykrJBlBUitlBWSpltykiqRQ5SRTItOUkUyMjJ3SPYfUKSKKmo+tF0jxYJQEc536UYoSYqQCaQYGQ/smnhb9oezDidi1atyo6Indscizq4TrfKt21+hGlXLV1pM1RIS0XvJK4NiYN+qOi0YfNC586rk9Ol7j0POWljHNikurX2v1Zj8pTR9EPqXdeMcN+0853aAQVHMl/M8O9+hWrm9uP4MM1b3+VjwXaeSZZmIsxzYW+zCwN8Xm7r8QQsYQWzHr0/jxLIZIz3nXFRyfRoXm+DRlUmaVXMddtNM87nva65HB8m3xVqhVksEnhwRbGpky1ehwT4vjpZcrM1ayIXkppQN5DS4DtLb2UJUakdaNyllO0qvCNRY9eHiagKo6KPVgkerBk9QyeoSCAIAgCAIDwoYCGDo8xs2DXT2NxCyxkcNttzRxNu4AlbFvR5yXQcfLGU1ZUcV9b+leb6ETlHHHTw2a0MjjbgAMAB6n1K67cacMdSR84nOpWqZ0njJ7SH87s+p5JXNheWNabc07+oddus79llxp151Hi20tiPZZLyHSVNVKyxb2e/A7/NnL5/uyKepdd5bJtwL9V7mtPgBc966Ea6hRUp6/E87lG0jG+nSorRiuzFJ+JB+V5Wvmkczolxtx6z3nHvXLgsFge7tIThQjGetL3wMEqZaygqRWygrJWygqRSy25SRVItuUiiRfyd0j2H1CkiipqPrNxtiV0jxZCukDPqSskNJRE8kTquc3bMd4B3R+u04LQr18dC1Hp8nZPjQjz1bX4fk40mKnws2eYXB+gjPUbftXDqGG0XutTBvS9C736G7z9e6eFD5Y/d6fjitRh1dU+VwdK4vI2A9FvusGDerDHrJTHBYR0G7bWFGi87DGW9+WxdhdoKR80jIo2lz3kBrRvJ9Bx3LCi5PBG9UqwpQc5vBLWTtmfmNBRND3hsk+0yOGDDbZGD0QOvaeGxdOlQjTWL1nhsoZXrXTzY/LDdv69/Vq8TEy/pJggeWMaZCOP8Au3jfgtaV/p+RYreWWeQ69xHO1Iys0s/oa1/JapjlsS1pIIfbE6p6wMbdSvoXKqaHoZjKGRK1pDnG1KO3DZ1mt0mZpRvidUxNDZW4vtgHjiPavv8AFU3tJJc4u02sh5WqUqioVHjB6ujq6Ogh5c49+erBk9QyeoZCAzclZJmqXasEbpCNthgO0nAbN6nCnKbwijXubyhbRzq0lFe9S1s9ytkiamfqTsLHWBtcEY8WkhYnBwebLWYtb2hdRzqMsV72PSXMn5AqZxrRQSPb7QadU9jjgVKNKctKRGvlC1oPNqVEnux08CgZFqS8xinmL2i7mCN5cAdhIAvbisc1PHDBkvjrZQU3UjmvU85YFutyVPE3WlhljaTYOfG9ovibXcNuB8EdOUVi00ZpXdCs82nOMnuTT8DDUC8+gsyciCkpI4yLPI15OvXdiR3Cze5dyhT5uCR8tyteu7upVNmpdS9dfaa/SVlPkaUgGxdfysB+JwPctXKE/lUN/kTyPbc/cxi9XtvuRBYaSbAEkmwA2kn1XPR9Jk0liyRsgaOJ5Yw6smfFHbCK93Bo2XudVnXax42W7Ts2/mnoPJ3mXqFKo/hoKUvuw0er7u03EWjOglaeSmlJGGsHsNja+I1FbC3ozXyPE0HyhvIyxlGOG7B+pGOdOb8lFMYpCHDa142Ob123HEYLSnFwk4vYelsb6F5Tz46N63Hb5i6NA9rZ60GxxZBiCRuMhGI90Y9fUtyjbYrOnwOFlPLmbJ0rftl6evDedRU500lJNFS08TbvexmrGA0c5wbcADHE7Ttx2qXxMVPMprRtfpvORCzuLmEq029CbxfQi7pEzZgqaZ73Ma2VgGrKBZ20CziOkMdhU7tJU3LcQyfeVKNRJPQ9aPndy0keykW3KaKZF7J3SPYfUKSNapqJt0wZwvYxlFBcy1HTttERNtXhrG47Gu61s3NTNjgcLJVvGUnWnqj4/giKeqEbTFAduEsw2yHeyM7ox17Xdm3QS2y4bvz4dZ24U3dSz5/RsW/pfR49WvBajOtFJLBFYUS5EnaEcnNdNPO4XMbWtbwMmtcjjZlvtFbdnHS5HnuUddxpwpLa232f5JXyq0mGUDaWPt90rarpulJLczytNpTWO8+bcrAieXW267vU28lxI6kfT7Np0IYbl4F3INQY6mF7b3bJGRb3hh37FOm8JJkruCnQnF6mn4EwaRM54ooXQhwc921o4bB42v2cVt3tZSXNx7TwmR8nVbiqpYfKtpHuaOZE1bz78nDe3KOF9YjaGN+d23A8LKijbSqadSPX5Sy1Rsvk+qe7d1vZ4nXVOjSjHyYqXtmOzWMZGtuuwAHuuth21HHMzvm97DhQ5T3WOc6acejHV14+RvcmaPKKNjNeLlHho1nF77F1hc6t7WvwV8LSmlpWJoV+UN7Uk8yeatiwWrrwxIqzvgjFW9sDA1pODW7LkmwA3YWXJk86bw36D2WRq1Wdop1nj09C/OJPGT6BkTGMa1o1WtFwBuAHwXejBRWCPm9avOrNyk3pbZrn19JRBzXPawue6R53l8h1iXEbzfC+6wVEq1Ki81vTrNjMubySzU5YJJLcloWHvWaGhyHHlCpNXLZ8DSeSbukINtZ3W0BrRbeQb7LHWoUeenKrLVjoOg72pk+3dvDGNR/U9qWxLpeLeOxYYa9GfnpnUKJgawAvwsNw6gBuwHcO0Ky6unTeZDX4GtkzJs76rhjo2v37ZmZmZWNXTNnewNeS5hI3hrtx6vjdX29R1IKT1kMqWfwdw6EZYrQ+KOd0uV+rC2MHE/zG3o13itLKE8ZRh2+nmdDk3b85dZ27T77WiO8yqDl66Bh2a4cfdYC8g9urbvWvQjnVEj2OV6/MWVSa14YLt0eZ9CruHywizTJU4xsB9n+Yn+Vci9eNZLcj1nJenjUlPcvT8mfovzQEbG1c7byPF4mn5jDsd7zh4DtK2rShgs+Wsq5QZVdWbtqT+VfV0vd1LxLWkzOsx/IRHE4Ht39w2Add+pa13Wc5c2tS19LKsiZMVeXOVPpXvD16Os32jvIrqWkvMSJJSZZNY4tuAACTvAFzfeSt62p83T0mnli7hcXGFP6Y6Fh736ug18dCzKGUeVcNaGmscdjpDbUB4ANLyOLOsrWopVq0qmxaica07S0cVolPwWt9+C7Ta5+ZdFLTON+c4Htts8yQO8ncrLyq4xzI634bTUyfau4rKJyWjXNKV039vrGlpxMTHYEki2uW/NaBg0HtwsL4taGb8z7DrZWv6cafwtB6Nr8vX/Jl6T872MiMMTgXO6uvZfsG3iQOKquayqvMjqWt+Rq5LsZVJ58loRCLlWepkW3KRTIv5P6R7D6hTRrVdR0+e+VS+rqZr86SR8UZv0YIvky4dWvq2/idqVXnVG93v88DStaONOFLYljLpx1L3sOVaqmduJWFhl0S4FEtRKeg2sAfUxE4ubG8Dg0ua787VuWctLR5zlHTbjTn1rjhh4Mlxbx5UhXSjm2YZeWYPk37eG4eGz7q4telzU8Nj1eh7Xk/fqcOYk9K1efrxOEBVR6c3mZ+RDW1TIiTq9KQ7xG21+83De1wVlClnzUTSyleKztnUWvUut+8ewnqtlbTU5LAGtY0BjRsG5ot1bF1a01SpuS2avI+bRzq1TGTxbekhTJlW+rynAbk/LsIv7LXB7j2kNJXIoJuot+J9Anbwssm1E1pzXj1tYYdWnAnLKE+pE9/stcR22w812as8yDluR87hHOkkQdkGD+0ZUjG7lr/AGYud5hnmuLbQxnFH0a4l8Lkl783Dtlo8WTjX1HJxvf7IJ7TuHiu1VnmQctx85hHOkkQHXyPrKwMDiS+QMadvSdYu8cSuFCLnLDaz6ZZ0oWFlntalnPhjh5E+UdMyGJrGCzI2ho4NaLY+C76SjHDYj5rVqyrVHOWtvF9pA+e2UjNUuJ2D1OPkLDuXn5Tz5Ob2n0bINqqNqpbZeC1evaTLmVQcjQ07CLHUDiPrP5583WXct45tNI8Nlavz97Un04LqWjyIx0q12vU6gODb4dnN9Q7xXJuJZ1aT7D1fJehm0ZVN+jz80XdDtLrVj32wZE77znNA8tZX2McajfQS5U1c21jDfLuSf4JkXVPAkV50Uoq8rwwHFusS4fUYAXDv5Nw71yGucuWunwPWZMqu1ydVrrXoS69n/6TJQladUhlgbHVvsBth3LrSxweGs8otek4eLI9HSSmpqpRLMDdoNtWO2yzb9Li47cQAubCNG3+p4y9+9J2vjLmvSVtQjhHbhre/Ho6Fs0PE5rO/SMZQY6fBvX/AL6Xp2qmtcTraNS3b+s6mT+T+a1Ovw96vHqO40aUfJ5PiJ6UpfK87yXuNies6ob4Lo20c2mji5aqZ95JLVHBLow/OJYzuzjo6aUGePXlbbUuLgEC4Ldtjz9tt+1U1q8IVPpxkvfvQRsbO5rxapPBbdPvcR9nJpMnnBbEOTafHw/UkcFq1KtSpok9G5HdtchU6bxqPFlGY+RS5suUqm5ZEHGPW/eS2sHY7WsPmPqlTjHNpufDrMZSuFFxtKWt68Ni3db8Osj5yidVltykimReyf0j2H1CmjWq6j2vmLnm5vazb9ZHSPe7Wd9pQM20cI479Pp3YFpqwzciXAostiVhRLkbjNfLLqSpjnbjqnnN9phwcPA4cbHcpU55klIpvLZXNGVJ7dXQ9nvcfSVFVMljbJGdZjwHNI3gi4XXTTWKPndSnKnJwksGjGy3ktlTC6J4GIwPUVVXoqrDN4dZOhWlRmpx1o+esvZJfTTOieDgTYneFxtKeD1n0qwvI3VFVF29ZJWhWgAinn3ueIxwDAHG3brjwXRso6HI8zyort1IUtyx4vDy7zb6Uq7k6XVG11/g3+e/coZQlojHe/A52QqHO3ccdnlp8jhdElFr1wfbCKN7u82jHk8+Cqs441Mdx6nlLWzLLN+5pcNPkShntVcnSSHs8uf6NW1fSwo4b8DxNhS524jDe/HQR/obodaommPzGBo96Q3vfsYfFa9jHGTluPXcqq+bQhSW149i/wA9x2+kKu5KkdbafgCfXVV2UJYU1He/yeWyVQ566jHp/wA9xF+jKEOyjDf5okd4Rut6+S1LRY1Ue65Qzzcnzw24LvRM2X5dWnlP1bfe5vxXRupZtGT6PHQfOaCxqJEEZCyeaysYwC4fJrP4MvrPPDC/fZcmjTz5qJ9Pu60bGycvtjguvDBd59CuIaL7gPILut4I+Wa2fO+dFSZKmQnr/wD0+ZK86njp3n1HI1JU7OC36ffZgd/oWpbR1EnW5jB9kFx/OF07COiTPN8rKuNSnT3Jvjo8iSJpA1pcdgBJ7ALlb8pKKbZ5JLF4ES5q5RD8tXdtcJWj3tUvPmHLkWUsauL24nsbu2cMjaN6b6scF3YEo5YgMkMjW7S024kY28l0riDnTlFbjyNKSjNNnzlXslMpZJrl4cW6puXXvsscVxUtmB9RoOiqSnTwUWsdGo6zNLMCSQiasBhp284tddr323W2tbx29W2426VvozqmhHEyllynTXN27zpvbrS9X7e4lfN3K8VQx3JWHJvMZYPmgdEW90jZhcEblvW9ZVYYpYe9HceOubepSac/5ljjv9/k5rSNmTJWlkkDmB7bhzXkgEHeCAccAqq9s5zzonSyRlOFpnRqJ4PcaTN7RLquD62RrmjHkoybH3pDYgcAO9Yha4aZs3LvlBnLNoRw6X6e+ox9KWc0YjFHT2DAALNsGhowwA2C2A4E8Fr1qqqSSj9K736IhkiznKbr1PbIyqaCRkccrm2ZLr6hPzgwgOIHVc2vwPUsYNHd52MpygnpWGPaYLllEZF/J45xsL4H1CnE068lFYsxta5ud6iXQWCwLjVFmxEraol0S4FEtRWFgtRJmiTOzk3ijmPMefkSfmyHazscdnH3lt2tbB5j7DzuXsnZ8fiKa0r6urf2eHUTCugeQOD0pZvCaHlmDns28erx2fd6lzb6lhhUXU/I7mQ7529bNk/lev30epf0REf3eLbRJJftwPoQtiz/AIZLlGn8a8dyNXplB5OI7ibep/Rat/8AXHqZs8mMPiHju9DJ0QZHdFA+d4sZi3VB+jZex7y49wCvsqbjFye0xymvI1a8aMX9Ovrfoje5+ZMlqKUshbrPv0bgXuCNriBvWbylKpFKK2nKyVXp0LqM6rwSGYmbxoqYMeQZHEuktsBIADQeAA77q23pc3DB6yzLGUFe3GfH6VoXr2nNaYauzGR9dvM3/wDr81o38sakY7l4/wCDpcl6OdcOe5P08yPc1sq/2WqimIuGu5wG3UcC11uNiVrUamZNSPY5StPirWdFa2tHWtK7yfNaKqgOo4PjkGDmn/diDuK7M4xrQax0M+WyhUt6uE1hJbGctSZPo8jse8OL5XWBc4jWDLjAADmjC9trjbhbVbpWurTJnXuLy7ytONPDRsS1Y7366ku069zhLESxwLXsOq4bCHDAg9WK3JfNF4bTiuLpzwksGnpXUfO+XqZ8dRK14sddx7QSdhGBXAwa0PYfVMm1YVLWDg9iXakTJovoeSyfGSLGQvkPedVp72taV2bSObSXSeD5Q1+dvpJao4Lzfe2X8/MriCmdji4bOA/U2HeVVfVc2GYtb8NpqZNtZXFeMF7/AMLSQXSVz45WzMNpGuDwfrA3x4HeFzYycWmj6ZVt4VKToyXytYdhM+QtI1JMwcq7kJLYtdfVv9V4wt22K6sLym182g+f3mQLqhL5Fnx2Na+1e0Z9ZnlRRjW5Zjj9W1z3lJXtJatPYadPJl3N5qg+BG2eGkB9RdkN2s6/iN5PE7Nw3rn1a06z+bQt3qemydkFUnn19L3evp/g5XIeXZ6STlIH6pPSBxa4dTmnb6jclOpKDxidi7s6N1DMqrHdvXUd3Bpek1efTt1utpNj3E4eK2PjKm5HnKnJpY/JPR0mtrM88oV5MdNE6x2hjSbdptYfauq26tbQ3j0LUWRyXaWnz1peX54Gzza0YEHl8pPFhzjEHXJ3/KSfBt79e5bMLdRWdPUjVu8tLDm7VdvovXgc5nU92Uq0sp9VscLRHGDgwBu4ADhsHUdypWNWTkuzq2eps2qVnb51TXLS95xmUaN0Mjo32uLYg3BBAII7QQjWDwN+FRVI5yM3IbCy8mrra12tb1gWL3dx1R2l3UmGLwOdctVJZmxa+s0zUN6JcaosuibzNXNuaum5OEYDF7z0WN6yes7htPcSJQpubwRXc3lO2hnT7FvJfyfo8yfRx69QOWI2vkJDb/VjBt3G/atl0qVKOdM83VyvdV5ZtP5VuXr/AIOJzlzpoSXR0tBTkYjlHMt4alj5rUnWUvpiku/3xO3ZWF3onVrSXRj64+BxDHEG4NiNh3gqk9DgmsGfQuYGcP8AbKRrnH5VnMl4uAwd9oY9t+pdahUz4Y7T57lWy+FuHFfS9K6t3Yb6vg5SN7D85pHfbDzU6sM+DjvOfCWbJMijM7OhlBUzwTXEL364cBfk3EA4gY2IsMNmqOK5lncKCwlqZ7C+ydO/tqdenpmlg1vS88fEkOty3RPju+SGVmBtzXi4xBtjitydzQw0tPvPMwt7qnPCMZRl2pke5xaRXidjqW1mXFji0t3g223sNmywt1rQldTlUU1oS1L1PTZO5OqVNu5xWPHr/HEypNLBLMINV9tt7i/C9virJX1RrBJIh/pSWf8AxFh1affaaH/EWsAIa5oFyRzQTjjt2k3xuqPiKuGGcdNcmbTRjiaPLGXJqkgzO1rbFVJuTxk8WdWyybQtMeaWs1qwb5k0WUJYr8lI5l9uq4gHtG9MWtRr17SjX/ixT6ymqrZJDeR5d2nDwWEsBRtqNFYU4pGTQ5cqIWakcz2s9jW5uO3mnBSzpYYYvDrKbjJ1rcSz6kE3v1Pii7kbJ8tbUsjBJc48523VYOk49QA87DepUqbnJRRG5rUcn2zmkklqW97F2/k+go4xFG1kbbhjQ1rRbY0WAucBgF3fpjgkfLJzdSblN6W8W+s4nOHM2qrpNaWaONm5rQ554eyMLnf1neue7SpUk51GseOB3cnZVt7GOMYOUn2Lz1/gxYNEkQ6dRI4/Va1vrdTVjHazbnyrqv6KaXW2/Qyf8J6T6Wf70f8AQpfAw3sp/wBU3X2x4P1H+E1J9LUfej/5az8FDezH+qLr7Y8H6huiaj3yVB+1H/y0+ChvZF8prp/yx4P1MuHRhQN2tkd70h/lspq0poonygvZaml2euJtKPMmgi6NLGffBf8A/ISrFQprYalTKt5U11H2aPDA2dVWQ07ecWsAGDRbyaEqVqdJfM8DTjCdR7yI8/8ASCZgYac2ZvcD8RtPZgOJxHNq1pVnp0Ld6+h6bJ2SMz/cq8CP6DKD4SSy1nAtc03sQewgjtBB8Ssxk1qOxXoxqL5thkOjdOTU1Li2N1jrAAOlsAA2JvVYAa2wcUnN44bfDr9Dmc9iuZtv3bF1b+vUSBolyJ/aZJaqVgELWCGFnzbXDjq9erYY7y477ratqets5mUqioxjRg9Ot++kiMKg7qLjVFl0T6S0dZDbS0MTbWfI0SSHfrPANj7osO7iuhRhmxR47KFw61eT2LQupepxumbLLgWwNNgdvgHHx1mjuPWufdSzquGyPizrZCt026j2EVBUnq0VhYLUSJoWqnNq5Y/mviJI+sxzdU+D3eK2rN/O0cDlJTTt4z2p+KfoiZJXhrS47ACT2DFdFvBYs8Wli8D5wzkfepkPFo7w0A+i89D6T6bkqLjawT6e9tmuCkdJHqwSPVgyeoZPUJBAEAQGVkuGN8rWzSGKM31nhpdawJHNHWcOF1KKTfzPBGvc1KsKTlSjnS2LHDvJCyNnbk6hYW0scj3HpSOFnPtxOwcMAtuF1TpLCEX1v2zyV3krKl/NSrtJbFjoXDHiVzaWPYht24+jlh39R6kvfArjyUq/zTXf6GHJpUl3RgeHxuoO8rb1wL1yVW2fd+S2NKM3s/l/pWPi6+/uMvktH7+5+pdZpTk3t/C39Qs/F1964FUuS72SXeX2aVzvj/B/1FJXtbo7/UqfJipskuL/ALS83Su3fH+E/wBal8dV3IqfJqstq4/gsy6WeqP8P/UWHeVnsXeSXJqptkuP4NNlHSfUPuGDV77flF/NVyrVpa5cNBtUuTtOOmcvfb6HHZWy7LL+1kwJ6N7An1d33UY08XoWLOjG3trRY6F0t++4t0+SJnjW1OTZ9JMeTb4HnHuFuKljFa3w0/jvNWplODebRi5PgvXu7Ssmnh2f5mTrcNWFp4R7X/aNt4TGT1aPHjs7Cl21e4015YL7V5/nHqR0eamZdTlOQTVBcyDC8hFi8ezE0i1uNrDicFs0bfHoRRd31G0jzdPTLdu6/eJOmT6KOGNkUTQxjAA1o3Aep4710Eklgjys5ynJyk8Wz5KC5p7dFxqiy2J9YZMma+GN7cWuYxzSNli0EeRXUTxR4SpFxm09eJE+mzJjhJHOBzHXBPU6wAHg3zXMuYZtVy3+R6XIFZYSp7SMgqD06KwsFiJd0N5vPYH1cgI126kQO9lw5zrdRLQB2Fb9pTa+dnk+UN7GbVvB44PF9exep0WkDOJtPA5oIL3C1u3YO/0vwUb2to5ta3r6F+Tl5LspXNZJavfvrIJkkLiXHEkkk8TiVzj6RCKjFRWpHgQtR6sEj1YMnqGT1DIQyEAQBAEAQweWQwUOeBtIHepJNlcqkI62l2loVLCbB7SeoEE+AU+anuZqTyhaR0OrH9yMiOnkcbNild2RSW8dW3mmZva4o1Z5Ys46M/HqTflgZLci1J2wlo9p742j8xPksfJ93j6GtLLlJvCnCT4euPceHJNh8pUQM9zXlPgNXFZzobE33epX8bfVP4dHDrxf9oMdI3aZ5j1XEbPFvP8ANM6WxJd/4Iu2v6v8Spmrcvxp/wDIqhyoWm1NDHG44AsZrSnhrOuSmDlok2/e4RyVQh89Rtve37febnJuYeUawh0jSxp+fOSDbgzF3kAtmnbTezAprZUs7ZZsNPRH11Eh5taMKWnIfN/mJB7YtGDwj3/aJ7luU7eMdL0nAu8sVq2iPyro18fTA7kCy2DkHqA+QlzD3BW1RZbElrRhpCZFG2kq3arW4RSnYAfmP6gNx2WwNrLZo1klmyOJlLJkpydWksd680SrV0sNTEWPDZYnjZtaRuII8iFtNRmsHpRwYTnSnnReDRw9XoipHOJjlmYD827XAdlxfxJWu7SD1M7VPlBcRWEop9xmZN0cUFN8pLeW2+Zw1B9kAA9hunMUqemXeVVst3dZZsfl6tfH0wKc6NIMNOCyE6z9gtu7Bu7/AAKoq3uOilx9BY5HrXDxksFv9+XcQ/lfKslRIXyG+2wvsv6nitHA9vZ2lO2hmQ7XvMGSQNF3EDtIHqsqLepGzUrU6axnJJdLw8S/BA9/QjkfxbG7V+9bV80cMNeC7TSnlizh/Pj1Jvv1d5ltyPUfOjbHxkljb+UuKx8n3cE/wa/64p6KVKUuHlj4HoyXhz6inafq68noGrGdDc33epn4/KM/ooYdbb/tPW0UI6VU53uQav53FHJbI9/4QxyvLZBe+tnn9npvpao90AH5LrPOf/Vd/qPhcrS11kuxf2FerS+zOe2QD0CjnvcuBn4DKL11/fBD/KfRTfxnJny6OA/TL1/+4ff6j/KfRS/x3/qs58ujgh+l3n/yH3+pQ4Uv0Mp/9TKPQpzk+jgjH6RdPXcy4v8AuPP8r/p399VP/UnOT6P2r0H6LX23E+Mv7ysT042Uo75ZD6lM+e/uRn9Dltrzfa/7jx9VDupKf7TNb1KKc/uZh8n6MvrnJ8PNMrhylq4RwU7erVhasNyetviSjkCyhp093ojOinr3/s45bdTIf0asqi3sY+EyZT+px7ZfkyWZv5Ul/dT/AGjqeTiFbG1m9USDu8k0dsOxY+CZlQaMq+TF/JsP15Ln8Acro2dTqKZ8obGnohi+peuBuaPRCcDLUgdYZHfwc4/BXRst7OfV5UL/AI6fF+SXmdDk/RfQx4vbJKfrvsPBmrh23V0bSmtek5lbL95U+lqPUvXE6jJ2SYIBaGKOPr1GAE9pAue9XxhGOpHKq3FWq8akm+tmapFIQBAEB8hLmHuCtqwy2JcaoF0TaZKy7UU/7CaSMdTXHV+7sKxi1qfkRqWtGt/Ein73m9bpDr7WM5PGwv5I5z+58TXWRrRv6TXS5fq6lxbyksrt4Zcke8W9Ee8VB0/5pcW/XyMv9PtXhgsd2t8NnbgWv7pcP20kUPAnlJAeLIzb8SxnQ2YvuXF+hNX9zW/9PS0b5ei0f+RVq0rd00x+s/k2dwj51u0rGfLYku/xJfB3tb+LVwW6Ojwwfey9T5RINqeGKNx2cnGC8/aNyVF50tDbZbDI1pT+eeL3tv8Ax4m3gyFlOoxEU9vrHkx3a5aFONtN6omXd5Lt9sOz5n3Ys2lJosrHdN0TOu7iT4NbbzV6sqj14FFTlPaR+lSfZh4vyNzTaJB+8qT2Njt5l3wVqsN8jRqcrH/JS4v8eZsoNFVIOlJO77TAPJl/NTVjT2tmpLlTdvVGK7H6mfHo4oBtic7tkf8AAhTVnS3GtLlHfvVJLsXoZEeYGTxspx3ySn1epK1pbiuWX8oP/k7l6F8Zl0P+mj8/1WfhqX2lX61f/wBVnv8A2Nof9NH4H9Vn4al9o/Wb7+qz0Zn0P+mi+6nw9L7UY/WL7+rLiXG5qUQ/8LD/AA2/FZ5in9qIvKt6/wDllxZcGbVH/paf+DH+iczT+1cCDyleP/ln+5+plRZLgb0YYx2RtHoFNQithTK5rS+qcn2syWMA2ADsClgUtt6ypDAQBAEAQBAEAQBAEB8hLmHuCpqwyyJcaosuRm0VBJINZoDY98rzqx9ztrjwaD3KMsI6+G331mrO/inm0lny6NXH0x7DKAp4/aqHdbrshHYwHWf9o24KOdLZo7376grW5r/xp4L7V78W+oz6FlZV/J08bywYakTNWNvA6tmgdpWI0nJ4pYsvVOys44ywXXr7PwjrMj6Jqh9jUSsiGHNbz38QbENHaCVtRs5P6ngaVflHRhopRcunUvXuR2mS9GtDFYuY6Zw3yONvutsCO0FbEbWmtek49fL15U0JqK6F5vFnUUVBFCNWKNkY6mNa0eQV8YqOpHKq1qlV41JNvpeJkqRUEAQBAEAQBAEAQBAEAQBAEAQBAEAQBAEAQBAEB8hLmHuC7Twue4NY0ucdjRtP6DicBvTpZGpWjSjjL8vqNkGRQ9LVnk6tsDO36Y+De211XnN/To8fx4lKpVbn+J8sft39fvs2m4yLm5XZSdrNaSzZyr+bE3dZuGOzYwGylToOX0ouqXdtZRw27lr99ZKGbuiylgs6cmof9bCMdjAcftEjgFuQtorXpOHc5br1NFP5V38fQ7qCBrGhrGhrRsa0AADgBgFsJJajjyk5PGTxZcWSIQBAEAQBAEAQBAEAQBAEAQBAEAQBAEAQBAEAQBAEAQHyNTQOe4Nba5vtNgAMSXHc0DElczFLSz2dWqqccduxb2bGFxJFPSNc8vIa5waeUmPUBtazqb3nHZHNcnp7F72lVOmof7tZ6e5dRK+ZOipkYbLX2e/AiAHmN98jpnh0feW5Tt0tMjmXmV5S+SjoW/b2bvHqJPjYGgBoAAwAAsABuA3LZOK228WVIYCAIAgCAIAgCAIAgCAIAgCAIAgCAIAgCAIAgCAIAgCAIAgPlSCnedWCFpdLNq3A2kGxZGOobHHuv0Vy0nJ+/fvpPWpxxdaepaurf2k96Psxo8nx6zrPqXDnybmj2I+pvWdp8AN+nTUF0nAvb2VxLBaI7F5s7BWmiEAQBAEAQBAEAQBAEAQBAEAQBAEAQBAEAQBAEAQBAEAQBAEAQEVaFs3Oa+vlF3yF7YsNjbkPcOJN29gPWta3p4LE7GVLjSqEdS1+RKq2TjhAEAQBAEAQBAEAQBAEAQBAEAQBAEAQBAEAQBAEAQBAEAQBAEAQGBkKiENNDE3YyONvbZoF+/asRWCwLKs3Obk9rM9ZKwgCAIAgCAIAgCAIAgCAIAgCAIAgCAIAgCAIAgCAIAgCAIAgCAID/9k="/>
          <p:cNvSpPr>
            <a:spLocks noChangeAspect="1" noChangeArrowheads="1"/>
          </p:cNvSpPr>
          <p:nvPr/>
        </p:nvSpPr>
        <p:spPr bwMode="auto">
          <a:xfrm>
            <a:off x="2159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data:image/jpeg;base64,/9j/4AAQSkZJRgABAQAAAQABAAD/2wCEAAkGBxQTEhUUEhQWFhUXGBQZFxUYFhcdFxcVFxcXFhgaGBcYHCggGBwlHBQaIjEkJSkrLi4uGR8zODMsNygtLiwBCgoKDg0OGxAQGywkICYwMC8sLDQsNCwsLCwtLCwsLC8sLCwsLCwsLCwsLCwsLCwsLCwvLCwsLCwsLCwsLCwsLP/AABEIAMYA/gMBEQACEQEDEQH/xAAcAAEAAQUBAQAAAAAAAAAAAAAABwIDBAUGAQj/xABNEAABAwIBBwkDCQUGAwkAAAABAAIDBBEhBQYHEjFBYRMiMlFxgZGhsVJywSNCU2KCkqKy0TNDk8LSFBUXJFTwc9PjFjREY4SUs8Ph/8QAGwEBAAIDAQEAAAAAAAAAAAAAAAIDAQQFBgf/xABAEQACAQIBBwoFAgUEAQUAAAAAAQIDBBEFEiExQVGRBhNhcYGhscHR8BQiMlLhFZIzQlPS8RYjQ+KiNERUYrL/2gAMAwEAAhEDEQA/AJxQBAEAQBAEAQBAEAQBAEAQBAEAQBAEAQBAEAQBAEAQBAEAQHLZczvay7IAHu3vPQHZbpenatCteqOiGl79hs07dvTI4vKGV55Tz5XngDZv3RYLQlWqTelm0qcY6kapszmm7HOaetpIPiFiLa1BpPWd/mRnO6XWinddzRrNecNZtwCHcRcY7+7HpW1w5fLI1K1JLSjs1umuEAQBAEAQBAEAQBAEAQBAEAQBAEAQBAEAQBAEAQBAEBTJIGglxAAxJOwDiVhtJYsJY6EcLnJnEZbxxEiPedhf+jeG/wAlyLm7dT5YavH8G/RoZumWs5h60kbBjyKSMGLIrERKG1gi5xNt23v+Csp446DMabnoRPC7ZyggCAIAgCAIAgCAIAgCAIAgCAIAgCAIAgCAIAgCAIDW5Uy3FDg43d7Ddvf1d61611Tpa3p3FtOjKeo4rK+WZJzzjZm5g2d/tFcevczqvTq3G/ToxhqNS5UosLL1kwY8ikjBiyKxETRTVLZpS2/ybBi6+BeSLY9gPmr4JxXSb0IOjTz3rfgfSS7B50IAgCAIAgCAIAgCAIAgCAIDwuF7XxOwdaA9QBAEAQBAEAQFqeoYwXe5rRxIHqoynGKxk8DKi3qRqKzOiFvQu88BYeJ+F1p1MoUo/TpNiNrN69Bz9fnFNJcA6jepu3vdt8LLn1b2rPQtC6PU2oW8I9JpnLULyhyyYLTlJGCy9ZMGLUSBoJcQANpOxTSxCTbwRyeUssOmdyVOCdY2uOk6+4DcOPotmMFFYyOhRtFD56nAwnarTyLSHatzI4bHSYCw62tFwDvJcd4V0MccWWRbqf7j1al6n1MumeUCAIAgCAIAgCAIAgCAIAgCAxco0Ec7DHK0OafEHcQdxHWoThGawkZjJxeKI7y1TVdC/mzymInmO1iR7rmnAO7sfEDm1VVovRJ4G5BwqLStJTTZ31Y2yB3vMb/KAq1d1VtJcxB7DYRZ61G9sR+y4fzKXx9Tal77THw0OkyG56S/Rs/F+qz+oT3IfCx3lRzwl3Mj/F+qi8o1NiRn4WO9lp+dNQd7G9jf1JVbv6z3cCStaaMWbLE7tsru46v5bKmVzWlrk/DwLFRprUjCcbm5xPWdqobx0stPFgBZBS5AUFZMGDW5Qij6b2t4Xx+6MVOMW9RbToVKn0xbOdyhnY0YRNv9Z2A8BifJXxo7zep5MlrqPDoRqH089QOUmeGRD95IdWMX9kfOPVbarU4x+WKxZbOdC2WC195iz5QZG0x0oIBFnzuFpHjeGj92zzO+2+ai8cZcNi9WUqnOu86poju9fePUYmTukez4hWI2amo+tF0jxYQBAEAQBAEAQBAEAQBAEAQBAWKykZKx0cg1muFiP97DxUZRUlgzKbTxRFGWMmGnmdEcQMWu9pp2H4doK4dam6c3E6NOedHEssVLLS81RMl0KIKwVglr1FD6pjek9o7XAfFZwZbGhVl9MW+xlh+V4BtlZ3G/omay6Nhcy1QfDDxMSTOWnGxxd2NPxspc3I2I5IunrSXavLEwps8GDoRuPaQPS6kqTNiORKn80kurT6GvnzsldgxjW9xcf99ymqS2mxHI9GKxnJvuLDmV0/0luPMb8AVLGEQ/gaG7xfmYLsnwsPy1Sy98WRAyO7Dq4N71Ys96lx0FEspqbwoxcvfR54FH96RR/wDd4BfD5Sch7u6NvNB43PYpZn3Pho79ZW6V3W+t5q3be71fUaytqnyu1pXue7cXHZ7rRg3uAViwSwWhFlK0p0tKWL3vX+OwxSpE2ZOTukew+oWUVVNR9aLpHiwgCAIAgCAolla0XcQAN5IA8SjeBmMXJ4JYmjrc9KGLpVMZ4MJefwAqmVxTjrZ0KWSL2r9NN9ujxwNHV6VKRpsxkz+Ia0N/E6/kqZXtNasTpUuTF3LTJxXbi+5Yd5qKjS4cdSl7C6X4BnxVTv8AdHvN+nyT++rwj+fI1s2lWrPRjgaPdeT46/wVbvqmxI3IclrRfVKT7V6GO/P7KT+ibe7CD+YFVu9qbyxZCyXT+rvl+UWv+1GVXfvJe6Jo9GBQd3U+4l+n5Gh9v7sfMpdlXKrv3s3iB6WUXdVPuHNZGjsj4lDqrKh/fT/xrfzLHxM/uZlSyMv5Yft/BbMmU/pqj/3B/rWPiJ/c+LJc9kf7Yfs/6mPUUtc83e6Vxta7prm3Vcu4qMqmdreJlXOSVqUP2f8AUt/3bWfW/it/qUcUZ+MyUtkf2f8AUHJ1TvfbtmH9SYrcReUcmR1Jft/BbkoJPnTxD3ph+qkk3qT4Ef1nJ8dS7kYrqSO/Oq6UH/jAnwCnmT+18DH+obTVHHu9QaanG2qYfcY9/wCUJmT3eRh5bx+ilJ9j8kzxopPppX+7A9v57JmT6OPoR/Uruf0W77cfNI8FTSjZDUO990TR+EkrOY/uXeY53KlTVTUe1er8Cn+9GjoUsLeove+TxFm+qzmx3t93qRdrlGp9dVLq0+UfEpdlyotZr2RjqiiY0fi1iPFZzYbset/4I/pCk8atSUu7xxfea6qkdJ+0e+Tg9znDuBNh3BTUmtWjq0F0Mm20NUMevT44lkhDZaSWCKCslUi25SRTItuUimRkZO6R7D6hSRTU1H1oukeLCAICzV1bIml8r2saNrnEADvKw2lpZOFOU5ZsFi+g4bLelWliuIGund19CP7xFz3C3Fa07uK+nSdy25P3FTTUaiuL4fk4rKGkevnOrGREDfmxMu63vOub8RZak7uo+g7tHIVlRWdU09LejyXHE09TQ1UvPqHkD255dn3jcLVdRze1vibLyhY2qwjgupf4RjCKmbbWqNfhDG54+/0UzJ7sOt4d2srWWKlT+BRlLp04eGHeeirpx0aeV5/82RrAf4esbdyZm+XBY+OBnPytV1RjDrw/7A5Vd8ynp2e818nmS1M2G3F93qZ/Tr+p9dfDqTfnHwPXZZqDskDP+HFGPzBywsxfy978sCX6DGX8SrJ8PNMtvylOdtRKexwb+QBMVsivfWWxyBaLXnPtw8MCwZHnbLMe2aU/zLPOPcuC9C6ORLKP8n/lJ+LKHNvtLj2ucfUpzki5ZKs1/wAaLZpWHa0HtCzz097M/pdl/Rh+1ehSaGP6Nn3R+ic9U+58TP6ZZf0YftXoef2CL6Nn3W/onPVPufEfptn/AEYftXoeihi+jZ91v6Jz1T7nxJLJ1otVKH7V6FQpWD5jfuj9FjnJ72SVnbrVTj+1ehUImjY0eAWM57yxUaa1RXAqWCWGBtsgZtVFYbQMu0GznuNmNPF288Bcq2lRnU+lGhfZSt7Nf7stOxa2+z1O2ptETiBylUAd4bESPvFw9FuKxe2R52pyqWPyUuL8sH4mozj0ZVFOwyRPE7WglwDS14A3htzrDsN+Crq2koLFPE2bTlFQryzKizG9WnFcdGHA4MrVO8ykrJBlBUitlBWSpltykiqRQ5SRTItOUkUyMjJ3SPYfUKSKKmo+tF0jxYJQEc536UYoSYqQCaQYGQ/smnhb9oezDidi1atyo6Indscizq4TrfKt21+hGlXLV1pM1RIS0XvJK4NiYN+qOi0YfNC586rk9Ol7j0POWljHNikurX2v1Zj8pTR9EPqXdeMcN+0853aAQVHMl/M8O9+hWrm9uP4MM1b3+VjwXaeSZZmIsxzYW+zCwN8Xm7r8QQsYQWzHr0/jxLIZIz3nXFRyfRoXm+DRlUmaVXMddtNM87nva65HB8m3xVqhVksEnhwRbGpky1ehwT4vjpZcrM1ayIXkppQN5DS4DtLb2UJUakdaNyllO0qvCNRY9eHiagKo6KPVgkerBk9QyeoSCAIAgCAIDwoYCGDo8xs2DXT2NxCyxkcNttzRxNu4AlbFvR5yXQcfLGU1ZUcV9b+leb6ETlHHHTw2a0MjjbgAMAB6n1K67cacMdSR84nOpWqZ0njJ7SH87s+p5JXNheWNabc07+oddus79llxp151Hi20tiPZZLyHSVNVKyxb2e/A7/NnL5/uyKepdd5bJtwL9V7mtPgBc966Ea6hRUp6/E87lG0jG+nSorRiuzFJ+JB+V5Wvmkczolxtx6z3nHvXLgsFge7tIThQjGetL3wMEqZaygqRWygrJWygqRSy25SRVItuUiiRfyd0j2H1CkiipqPrNxtiV0jxZCukDPqSskNJRE8kTquc3bMd4B3R+u04LQr18dC1Hp8nZPjQjz1bX4fk40mKnws2eYXB+gjPUbftXDqGG0XutTBvS9C736G7z9e6eFD5Y/d6fjitRh1dU+VwdK4vI2A9FvusGDerDHrJTHBYR0G7bWFGi87DGW9+WxdhdoKR80jIo2lz3kBrRvJ9Bx3LCi5PBG9UqwpQc5vBLWTtmfmNBRND3hsk+0yOGDDbZGD0QOvaeGxdOlQjTWL1nhsoZXrXTzY/LDdv69/Vq8TEy/pJggeWMaZCOP8Au3jfgtaV/p+RYreWWeQ69xHO1Iys0s/oa1/JapjlsS1pIIfbE6p6wMbdSvoXKqaHoZjKGRK1pDnG1KO3DZ1mt0mZpRvidUxNDZW4vtgHjiPavv8AFU3tJJc4u02sh5WqUqioVHjB6ujq6Ogh5c49+erBk9QyeoZCAzclZJmqXasEbpCNthgO0nAbN6nCnKbwijXubyhbRzq0lFe9S1s9ytkiamfqTsLHWBtcEY8WkhYnBwebLWYtb2hdRzqMsV72PSXMn5AqZxrRQSPb7QadU9jjgVKNKctKRGvlC1oPNqVEnux08CgZFqS8xinmL2i7mCN5cAdhIAvbisc1PHDBkvjrZQU3UjmvU85YFutyVPE3WlhljaTYOfG9ovibXcNuB8EdOUVi00ZpXdCs82nOMnuTT8DDUC8+gsyciCkpI4yLPI15OvXdiR3Cze5dyhT5uCR8tyteu7upVNmpdS9dfaa/SVlPkaUgGxdfysB+JwPctXKE/lUN/kTyPbc/cxi9XtvuRBYaSbAEkmwA2kn1XPR9Jk0liyRsgaOJ5Yw6smfFHbCK93Bo2XudVnXax42W7Ts2/mnoPJ3mXqFKo/hoKUvuw0er7u03EWjOglaeSmlJGGsHsNja+I1FbC3ozXyPE0HyhvIyxlGOG7B+pGOdOb8lFMYpCHDa142Ob123HEYLSnFwk4vYelsb6F5Tz46N63Hb5i6NA9rZ60GxxZBiCRuMhGI90Y9fUtyjbYrOnwOFlPLmbJ0rftl6evDedRU500lJNFS08TbvexmrGA0c5wbcADHE7Ttx2qXxMVPMprRtfpvORCzuLmEq029CbxfQi7pEzZgqaZ73Ma2VgGrKBZ20CziOkMdhU7tJU3LcQyfeVKNRJPQ9aPndy0keykW3KaKZF7J3SPYfUKSNapqJt0wZwvYxlFBcy1HTttERNtXhrG47Gu61s3NTNjgcLJVvGUnWnqj4/giKeqEbTFAduEsw2yHeyM7ox17Xdm3QS2y4bvz4dZ24U3dSz5/RsW/pfR49WvBajOtFJLBFYUS5EnaEcnNdNPO4XMbWtbwMmtcjjZlvtFbdnHS5HnuUddxpwpLa232f5JXyq0mGUDaWPt90rarpulJLczytNpTWO8+bcrAieXW267vU28lxI6kfT7Np0IYbl4F3INQY6mF7b3bJGRb3hh37FOm8JJkruCnQnF6mn4EwaRM54ooXQhwc921o4bB42v2cVt3tZSXNx7TwmR8nVbiqpYfKtpHuaOZE1bz78nDe3KOF9YjaGN+d23A8LKijbSqadSPX5Sy1Rsvk+qe7d1vZ4nXVOjSjHyYqXtmOzWMZGtuuwAHuuth21HHMzvm97DhQ5T3WOc6acejHV14+RvcmaPKKNjNeLlHho1nF77F1hc6t7WvwV8LSmlpWJoV+UN7Uk8yeatiwWrrwxIqzvgjFW9sDA1pODW7LkmwA3YWXJk86bw36D2WRq1Wdop1nj09C/OJPGT6BkTGMa1o1WtFwBuAHwXejBRWCPm9avOrNyk3pbZrn19JRBzXPawue6R53l8h1iXEbzfC+6wVEq1Ki81vTrNjMubySzU5YJJLcloWHvWaGhyHHlCpNXLZ8DSeSbukINtZ3W0BrRbeQb7LHWoUeenKrLVjoOg72pk+3dvDGNR/U9qWxLpeLeOxYYa9GfnpnUKJgawAvwsNw6gBuwHcO0Ky6unTeZDX4GtkzJs76rhjo2v37ZmZmZWNXTNnewNeS5hI3hrtx6vjdX29R1IKT1kMqWfwdw6EZYrQ+KOd0uV+rC2MHE/zG3o13itLKE8ZRh2+nmdDk3b85dZ27T77WiO8yqDl66Bh2a4cfdYC8g9urbvWvQjnVEj2OV6/MWVSa14YLt0eZ9CruHywizTJU4xsB9n+Yn+Vci9eNZLcj1nJenjUlPcvT8mfovzQEbG1c7byPF4mn5jDsd7zh4DtK2rShgs+Wsq5QZVdWbtqT+VfV0vd1LxLWkzOsx/IRHE4Ht39w2Add+pa13Wc5c2tS19LKsiZMVeXOVPpXvD16Os32jvIrqWkvMSJJSZZNY4tuAACTvAFzfeSt62p83T0mnli7hcXGFP6Y6Fh736ug18dCzKGUeVcNaGmscdjpDbUB4ANLyOLOsrWopVq0qmxaica07S0cVolPwWt9+C7Ta5+ZdFLTON+c4Htts8yQO8ncrLyq4xzI634bTUyfau4rKJyWjXNKV039vrGlpxMTHYEki2uW/NaBg0HtwsL4taGb8z7DrZWv6cafwtB6Nr8vX/Jl6T872MiMMTgXO6uvZfsG3iQOKquayqvMjqWt+Rq5LsZVJ58loRCLlWepkW3KRTIv5P6R7D6hTRrVdR0+e+VS+rqZr86SR8UZv0YIvky4dWvq2/idqVXnVG93v88DStaONOFLYljLpx1L3sOVaqmduJWFhl0S4FEtRKeg2sAfUxE4ubG8Dg0ua787VuWctLR5zlHTbjTn1rjhh4Mlxbx5UhXSjm2YZeWYPk37eG4eGz7q4telzU8Nj1eh7Xk/fqcOYk9K1efrxOEBVR6c3mZ+RDW1TIiTq9KQ7xG21+83De1wVlClnzUTSyleKztnUWvUut+8ewnqtlbTU5LAGtY0BjRsG5ot1bF1a01SpuS2avI+bRzq1TGTxbekhTJlW+rynAbk/LsIv7LXB7j2kNJXIoJuot+J9Anbwssm1E1pzXj1tYYdWnAnLKE+pE9/stcR22w812as8yDluR87hHOkkQdkGD+0ZUjG7lr/AGYud5hnmuLbQxnFH0a4l8Lkl783Dtlo8WTjX1HJxvf7IJ7TuHiu1VnmQctx85hHOkkQHXyPrKwMDiS+QMadvSdYu8cSuFCLnLDaz6ZZ0oWFlntalnPhjh5E+UdMyGJrGCzI2ho4NaLY+C76SjHDYj5rVqyrVHOWtvF9pA+e2UjNUuJ2D1OPkLDuXn5Tz5Ob2n0bINqqNqpbZeC1evaTLmVQcjQ07CLHUDiPrP5583WXct45tNI8Nlavz97Un04LqWjyIx0q12vU6gODb4dnN9Q7xXJuJZ1aT7D1fJehm0ZVN+jz80XdDtLrVj32wZE77znNA8tZX2McajfQS5U1c21jDfLuSf4JkXVPAkV50Uoq8rwwHFusS4fUYAXDv5Nw71yGucuWunwPWZMqu1ydVrrXoS69n/6TJQladUhlgbHVvsBth3LrSxweGs8otek4eLI9HSSmpqpRLMDdoNtWO2yzb9Li47cQAubCNG3+p4y9+9J2vjLmvSVtQjhHbhre/Ho6Fs0PE5rO/SMZQY6fBvX/AL6Xp2qmtcTraNS3b+s6mT+T+a1Ovw96vHqO40aUfJ5PiJ6UpfK87yXuNies6ob4Lo20c2mji5aqZ95JLVHBLow/OJYzuzjo6aUGePXlbbUuLgEC4Ldtjz9tt+1U1q8IVPpxkvfvQRsbO5rxapPBbdPvcR9nJpMnnBbEOTafHw/UkcFq1KtSpok9G5HdtchU6bxqPFlGY+RS5suUqm5ZEHGPW/eS2sHY7WsPmPqlTjHNpufDrMZSuFFxtKWt68Ni3db8Osj5yidVltykimReyf0j2H1CmjWq6j2vmLnm5vazb9ZHSPe7Wd9pQM20cI479Pp3YFpqwzciXAostiVhRLkbjNfLLqSpjnbjqnnN9phwcPA4cbHcpU55klIpvLZXNGVJ7dXQ9nvcfSVFVMljbJGdZjwHNI3gi4XXTTWKPndSnKnJwksGjGy3ktlTC6J4GIwPUVVXoqrDN4dZOhWlRmpx1o+esvZJfTTOieDgTYneFxtKeD1n0qwvI3VFVF29ZJWhWgAinn3ueIxwDAHG3brjwXRso6HI8zyort1IUtyx4vDy7zb6Uq7k6XVG11/g3+e/coZQlojHe/A52QqHO3ccdnlp8jhdElFr1wfbCKN7u82jHk8+Cqs441Mdx6nlLWzLLN+5pcNPkShntVcnSSHs8uf6NW1fSwo4b8DxNhS524jDe/HQR/obodaommPzGBo96Q3vfsYfFa9jHGTluPXcqq+bQhSW149i/wA9x2+kKu5KkdbafgCfXVV2UJYU1He/yeWyVQ566jHp/wA9xF+jKEOyjDf5okd4Rut6+S1LRY1Ue65Qzzcnzw24LvRM2X5dWnlP1bfe5vxXRupZtGT6PHQfOaCxqJEEZCyeaysYwC4fJrP4MvrPPDC/fZcmjTz5qJ9Pu60bGycvtjguvDBd59CuIaL7gPILut4I+Wa2fO+dFSZKmQnr/wD0+ZK86njp3n1HI1JU7OC36ffZgd/oWpbR1EnW5jB9kFx/OF07COiTPN8rKuNSnT3Jvjo8iSJpA1pcdgBJ7ALlb8pKKbZ5JLF4ES5q5RD8tXdtcJWj3tUvPmHLkWUsauL24nsbu2cMjaN6b6scF3YEo5YgMkMjW7S024kY28l0riDnTlFbjyNKSjNNnzlXslMpZJrl4cW6puXXvsscVxUtmB9RoOiqSnTwUWsdGo6zNLMCSQiasBhp284tddr323W2tbx29W2426VvozqmhHEyllynTXN27zpvbrS9X7e4lfN3K8VQx3JWHJvMZYPmgdEW90jZhcEblvW9ZVYYpYe9HceOubepSac/5ljjv9/k5rSNmTJWlkkDmB7bhzXkgEHeCAccAqq9s5zzonSyRlOFpnRqJ4PcaTN7RLquD62RrmjHkoybH3pDYgcAO9Yha4aZs3LvlBnLNoRw6X6e+ox9KWc0YjFHT2DAALNsGhowwA2C2A4E8Fr1qqqSSj9K736IhkiznKbr1PbIyqaCRkccrm2ZLr6hPzgwgOIHVc2vwPUsYNHd52MpygnpWGPaYLllEZF/J45xsL4H1CnE068lFYsxta5ud6iXQWCwLjVFmxEraol0S4FEtRWFgtRJmiTOzk3ijmPMefkSfmyHazscdnH3lt2tbB5j7DzuXsnZ8fiKa0r6urf2eHUTCugeQOD0pZvCaHlmDns28erx2fd6lzb6lhhUXU/I7mQ7529bNk/lev30epf0REf3eLbRJJftwPoQtiz/AIZLlGn8a8dyNXplB5OI7ibep/Rat/8AXHqZs8mMPiHju9DJ0QZHdFA+d4sZi3VB+jZex7y49wCvsqbjFye0xymvI1a8aMX9Ovrfoje5+ZMlqKUshbrPv0bgXuCNriBvWbylKpFKK2nKyVXp0LqM6rwSGYmbxoqYMeQZHEuktsBIADQeAA77q23pc3DB6yzLGUFe3GfH6VoXr2nNaYauzGR9dvM3/wDr81o38sakY7l4/wCDpcl6OdcOe5P08yPc1sq/2WqimIuGu5wG3UcC11uNiVrUamZNSPY5StPirWdFa2tHWtK7yfNaKqgOo4PjkGDmn/diDuK7M4xrQax0M+WyhUt6uE1hJbGctSZPo8jse8OL5XWBc4jWDLjAADmjC9trjbhbVbpWurTJnXuLy7ytONPDRsS1Y7366ku069zhLESxwLXsOq4bCHDAg9WK3JfNF4bTiuLpzwksGnpXUfO+XqZ8dRK14sddx7QSdhGBXAwa0PYfVMm1YVLWDg9iXakTJovoeSyfGSLGQvkPedVp72taV2bSObSXSeD5Q1+dvpJao4Lzfe2X8/MriCmdji4bOA/U2HeVVfVc2GYtb8NpqZNtZXFeMF7/AMLSQXSVz45WzMNpGuDwfrA3x4HeFzYycWmj6ZVt4VKToyXytYdhM+QtI1JMwcq7kJLYtdfVv9V4wt22K6sLym182g+f3mQLqhL5Fnx2Na+1e0Z9ZnlRRjW5Zjj9W1z3lJXtJatPYadPJl3N5qg+BG2eGkB9RdkN2s6/iN5PE7Nw3rn1a06z+bQt3qemydkFUnn19L3evp/g5XIeXZ6STlIH6pPSBxa4dTmnb6jclOpKDxidi7s6N1DMqrHdvXUd3Bpek1efTt1utpNj3E4eK2PjKm5HnKnJpY/JPR0mtrM88oV5MdNE6x2hjSbdptYfauq26tbQ3j0LUWRyXaWnz1peX54Gzza0YEHl8pPFhzjEHXJ3/KSfBt79e5bMLdRWdPUjVu8tLDm7VdvovXgc5nU92Uq0sp9VscLRHGDgwBu4ADhsHUdypWNWTkuzq2eps2qVnb51TXLS95xmUaN0Mjo32uLYg3BBAII7QQjWDwN+FRVI5yM3IbCy8mrra12tb1gWL3dx1R2l3UmGLwOdctVJZmxa+s0zUN6JcaosuibzNXNuaum5OEYDF7z0WN6yes7htPcSJQpubwRXc3lO2hnT7FvJfyfo8yfRx69QOWI2vkJDb/VjBt3G/atl0qVKOdM83VyvdV5ZtP5VuXr/AIOJzlzpoSXR0tBTkYjlHMt4alj5rUnWUvpiku/3xO3ZWF3onVrSXRj64+BxDHEG4NiNh3gqk9DgmsGfQuYGcP8AbKRrnH5VnMl4uAwd9oY9t+pdahUz4Y7T57lWy+FuHFfS9K6t3Yb6vg5SN7D85pHfbDzU6sM+DjvOfCWbJMijM7OhlBUzwTXEL364cBfk3EA4gY2IsMNmqOK5lncKCwlqZ7C+ydO/tqdenpmlg1vS88fEkOty3RPju+SGVmBtzXi4xBtjitydzQw0tPvPMwt7qnPCMZRl2pke5xaRXidjqW1mXFji0t3g223sNmywt1rQldTlUU1oS1L1PTZO5OqVNu5xWPHr/HEypNLBLMINV9tt7i/C9virJX1RrBJIh/pSWf8AxFh1affaaH/EWsAIa5oFyRzQTjjt2k3xuqPiKuGGcdNcmbTRjiaPLGXJqkgzO1rbFVJuTxk8WdWyybQtMeaWs1qwb5k0WUJYr8lI5l9uq4gHtG9MWtRr17SjX/ixT6ymqrZJDeR5d2nDwWEsBRtqNFYU4pGTQ5cqIWakcz2s9jW5uO3mnBSzpYYYvDrKbjJ1rcSz6kE3v1Pii7kbJ8tbUsjBJc48523VYOk49QA87DepUqbnJRRG5rUcn2zmkklqW97F2/k+go4xFG1kbbhjQ1rRbY0WAucBgF3fpjgkfLJzdSblN6W8W+s4nOHM2qrpNaWaONm5rQ554eyMLnf1neue7SpUk51GseOB3cnZVt7GOMYOUn2Lz1/gxYNEkQ6dRI4/Va1vrdTVjHazbnyrqv6KaXW2/Qyf8J6T6Wf70f8AQpfAw3sp/wBU3X2x4P1H+E1J9LUfej/5az8FDezH+qLr7Y8H6huiaj3yVB+1H/y0+ChvZF8prp/yx4P1MuHRhQN2tkd70h/lspq0poonygvZaml2euJtKPMmgi6NLGffBf8A/ISrFQprYalTKt5U11H2aPDA2dVWQ07ecWsAGDRbyaEqVqdJfM8DTjCdR7yI8/8ASCZgYac2ZvcD8RtPZgOJxHNq1pVnp0Ld6+h6bJ2SMz/cq8CP6DKD4SSy1nAtc03sQewgjtBB8Ssxk1qOxXoxqL5thkOjdOTU1Li2N1jrAAOlsAA2JvVYAa2wcUnN44bfDr9Dmc9iuZtv3bF1b+vUSBolyJ/aZJaqVgELWCGFnzbXDjq9erYY7y477ratqets5mUqioxjRg9Ot++kiMKg7qLjVFl0T6S0dZDbS0MTbWfI0SSHfrPANj7osO7iuhRhmxR47KFw61eT2LQupepxumbLLgWwNNgdvgHHx1mjuPWufdSzquGyPizrZCt026j2EVBUnq0VhYLUSJoWqnNq5Y/mviJI+sxzdU+D3eK2rN/O0cDlJTTt4z2p+KfoiZJXhrS47ACT2DFdFvBYs8Wli8D5wzkfepkPFo7w0A+i89D6T6bkqLjawT6e9tmuCkdJHqwSPVgyeoZPUJBAEAQGVkuGN8rWzSGKM31nhpdawJHNHWcOF1KKTfzPBGvc1KsKTlSjnS2LHDvJCyNnbk6hYW0scj3HpSOFnPtxOwcMAtuF1TpLCEX1v2zyV3krKl/NSrtJbFjoXDHiVzaWPYht24+jlh39R6kvfArjyUq/zTXf6GHJpUl3RgeHxuoO8rb1wL1yVW2fd+S2NKM3s/l/pWPi6+/uMvktH7+5+pdZpTk3t/C39Qs/F1964FUuS72SXeX2aVzvj/B/1FJXtbo7/UqfJipskuL/ALS83Su3fH+E/wBal8dV3IqfJqstq4/gsy6WeqP8P/UWHeVnsXeSXJqptkuP4NNlHSfUPuGDV77flF/NVyrVpa5cNBtUuTtOOmcvfb6HHZWy7LL+1kwJ6N7An1d33UY08XoWLOjG3trRY6F0t++4t0+SJnjW1OTZ9JMeTb4HnHuFuKljFa3w0/jvNWplODebRi5PgvXu7Ssmnh2f5mTrcNWFp4R7X/aNt4TGT1aPHjs7Cl21e4015YL7V5/nHqR0eamZdTlOQTVBcyDC8hFi8ezE0i1uNrDicFs0bfHoRRd31G0jzdPTLdu6/eJOmT6KOGNkUTQxjAA1o3Aep4710Eklgjys5ynJyk8Wz5KC5p7dFxqiy2J9YZMma+GN7cWuYxzSNli0EeRXUTxR4SpFxm09eJE+mzJjhJHOBzHXBPU6wAHg3zXMuYZtVy3+R6XIFZYSp7SMgqD06KwsFiJd0N5vPYH1cgI126kQO9lw5zrdRLQB2Fb9pTa+dnk+UN7GbVvB44PF9exep0WkDOJtPA5oIL3C1u3YO/0vwUb2to5ta3r6F+Tl5LspXNZJavfvrIJkkLiXHEkkk8TiVzj6RCKjFRWpHgQtR6sEj1YMnqGT1DIQyEAQBAEAQweWQwUOeBtIHepJNlcqkI62l2loVLCbB7SeoEE+AU+anuZqTyhaR0OrH9yMiOnkcbNild2RSW8dW3mmZva4o1Z5Ys46M/HqTflgZLci1J2wlo9p742j8xPksfJ93j6GtLLlJvCnCT4euPceHJNh8pUQM9zXlPgNXFZzobE33epX8bfVP4dHDrxf9oMdI3aZ5j1XEbPFvP8ANM6WxJd/4Iu2v6v8Spmrcvxp/wDIqhyoWm1NDHG44AsZrSnhrOuSmDlok2/e4RyVQh89Rtve37febnJuYeUawh0jSxp+fOSDbgzF3kAtmnbTezAprZUs7ZZsNPRH11Eh5taMKWnIfN/mJB7YtGDwj3/aJ7luU7eMdL0nAu8sVq2iPyro18fTA7kCy2DkHqA+QlzD3BW1RZbElrRhpCZFG2kq3arW4RSnYAfmP6gNx2WwNrLZo1klmyOJlLJkpydWksd680SrV0sNTEWPDZYnjZtaRuII8iFtNRmsHpRwYTnSnnReDRw9XoipHOJjlmYD827XAdlxfxJWu7SD1M7VPlBcRWEop9xmZN0cUFN8pLeW2+Zw1B9kAA9hunMUqemXeVVst3dZZsfl6tfH0wKc6NIMNOCyE6z9gtu7Bu7/AAKoq3uOilx9BY5HrXDxksFv9+XcQ/lfKslRIXyG+2wvsv6nitHA9vZ2lO2hmQ7XvMGSQNF3EDtIHqsqLepGzUrU6axnJJdLw8S/BA9/QjkfxbG7V+9bV80cMNeC7TSnlizh/Pj1Jvv1d5ltyPUfOjbHxkljb+UuKx8n3cE/wa/64p6KVKUuHlj4HoyXhz6inafq68noGrGdDc33epn4/KM/ooYdbb/tPW0UI6VU53uQav53FHJbI9/4QxyvLZBe+tnn9npvpao90AH5LrPOf/Vd/qPhcrS11kuxf2FerS+zOe2QD0CjnvcuBn4DKL11/fBD/KfRTfxnJny6OA/TL1/+4ff6j/KfRS/x3/qs58ujgh+l3n/yH3+pQ4Uv0Mp/9TKPQpzk+jgjH6RdPXcy4v8AuPP8r/p399VP/UnOT6P2r0H6LX23E+Mv7ysT042Uo75ZD6lM+e/uRn9Dltrzfa/7jx9VDupKf7TNb1KKc/uZh8n6MvrnJ8PNMrhylq4RwU7erVhasNyetviSjkCyhp093ojOinr3/s45bdTIf0asqi3sY+EyZT+px7ZfkyWZv5Ul/dT/AGjqeTiFbG1m9USDu8k0dsOxY+CZlQaMq+TF/JsP15Ln8Acro2dTqKZ8obGnohi+peuBuaPRCcDLUgdYZHfwc4/BXRst7OfV5UL/AI6fF+SXmdDk/RfQx4vbJKfrvsPBmrh23V0bSmtek5lbL95U+lqPUvXE6jJ2SYIBaGKOPr1GAE9pAue9XxhGOpHKq3FWq8akm+tmapFIQBAEB8hLmHuCtqwy2JcaoF0TaZKy7UU/7CaSMdTXHV+7sKxi1qfkRqWtGt/Ein73m9bpDr7WM5PGwv5I5z+58TXWRrRv6TXS5fq6lxbyksrt4Zcke8W9Ee8VB0/5pcW/XyMv9PtXhgsd2t8NnbgWv7pcP20kUPAnlJAeLIzb8SxnQ2YvuXF+hNX9zW/9PS0b5ei0f+RVq0rd00x+s/k2dwj51u0rGfLYku/xJfB3tb+LVwW6Ojwwfey9T5RINqeGKNx2cnGC8/aNyVF50tDbZbDI1pT+eeL3tv8Ax4m3gyFlOoxEU9vrHkx3a5aFONtN6omXd5Lt9sOz5n3Ys2lJosrHdN0TOu7iT4NbbzV6sqj14FFTlPaR+lSfZh4vyNzTaJB+8qT2Njt5l3wVqsN8jRqcrH/JS4v8eZsoNFVIOlJO77TAPJl/NTVjT2tmpLlTdvVGK7H6mfHo4oBtic7tkf8AAhTVnS3GtLlHfvVJLsXoZEeYGTxspx3ySn1epK1pbiuWX8oP/k7l6F8Zl0P+mj8/1WfhqX2lX61f/wBVnv8A2Nof9NH4H9Vn4al9o/Wb7+qz0Zn0P+mi+6nw9L7UY/WL7+rLiXG5qUQ/8LD/AA2/FZ5in9qIvKt6/wDllxZcGbVH/paf+DH+iczT+1cCDyleP/ln+5+plRZLgb0YYx2RtHoFNQithTK5rS+qcn2syWMA2ADsClgUtt6ypDAQBAEAQBAEAQBAEB8hLmHuCpqwyyJcaosuRm0VBJINZoDY98rzqx9ztrjwaD3KMsI6+G331mrO/inm0lny6NXH0x7DKAp4/aqHdbrshHYwHWf9o24KOdLZo7376grW5r/xp4L7V78W+oz6FlZV/J08bywYakTNWNvA6tmgdpWI0nJ4pYsvVOys44ywXXr7PwjrMj6Jqh9jUSsiGHNbz38QbENHaCVtRs5P6ngaVflHRhopRcunUvXuR2mS9GtDFYuY6Zw3yONvutsCO0FbEbWmtek49fL15U0JqK6F5vFnUUVBFCNWKNkY6mNa0eQV8YqOpHKq1qlV41JNvpeJkqRUEAQBAEAQBAEAQBAEAQBAEAQBAEAQBAEAQBAEB8hLmHuC7Twue4NY0ucdjRtP6DicBvTpZGpWjSjjL8vqNkGRQ9LVnk6tsDO36Y+De211XnN/To8fx4lKpVbn+J8sft39fvs2m4yLm5XZSdrNaSzZyr+bE3dZuGOzYwGylToOX0ouqXdtZRw27lr99ZKGbuiylgs6cmof9bCMdjAcftEjgFuQtorXpOHc5br1NFP5V38fQ7qCBrGhrGhrRsa0AADgBgFsJJajjyk5PGTxZcWSIQBAEAQBAEAQBAEAQBAEAQBAEAQBAEAQBAEAQBAEAQHyNTQOe4Nba5vtNgAMSXHc0DElczFLSz2dWqqccduxb2bGFxJFPSNc8vIa5waeUmPUBtazqb3nHZHNcnp7F72lVOmof7tZ6e5dRK+ZOipkYbLX2e/AiAHmN98jpnh0feW5Tt0tMjmXmV5S+SjoW/b2bvHqJPjYGgBoAAwAAsABuA3LZOK228WVIYCAIAgCAIAgCAIAgCAIAgCAIAgCAIAgCAIAgCAIAgCAIAgPlSCnedWCFpdLNq3A2kGxZGOobHHuv0Vy0nJ+/fvpPWpxxdaepaurf2k96Psxo8nx6zrPqXDnybmj2I+pvWdp8AN+nTUF0nAvb2VxLBaI7F5s7BWmiEAQBAEAQBAEAQBAEAQBAEAQBAEAQBAEAQBAEAQBAEAQBAEAQEVaFs3Oa+vlF3yF7YsNjbkPcOJN29gPWta3p4LE7GVLjSqEdS1+RKq2TjhAEAQBAEAQBAEAQBAEAQBAEAQBAEAQBAEAQBAEAQBAEAQBAEAQGBkKiENNDE3YyONvbZoF+/asRWCwLKs3Obk9rM9ZKwgCAIAgCAIAgCAIAgCAIAgCAIAgCAIAgCAIAgCAIAgCAIAgCAID/9k="/>
          <p:cNvSpPr>
            <a:spLocks noChangeAspect="1" noChangeArrowheads="1"/>
          </p:cNvSpPr>
          <p:nvPr/>
        </p:nvSpPr>
        <p:spPr bwMode="auto">
          <a:xfrm>
            <a:off x="368300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4" name="Picture 8" descr="http://genesismeranda.files.wordpress.com/2011/04/sara-lee-corp-logo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471" y="4423910"/>
            <a:ext cx="1752600" cy="1366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://t1.gstatic.com/images?q=tbn:ANd9GcSl0hhdnzIYA5t7TmDNpeo5Qh97uuICtBIpiU048zmZBDuhnRcBQ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2590" y="5257800"/>
            <a:ext cx="2245179" cy="1347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12" descr="data:image/jpeg;base64,/9j/4AAQSkZJRgABAQAAAQABAAD/2wCEAAkGBhQSERQUExQUFRUWGBwZGBgYGBgYFRoYFxYYGhUdGBkeGyYfHBojGRQXHy8gJCcpLCwsFx4xNTAqNSYsLCkBCQoKDgwOGg8PGi8kHyQsLCwwLCosLywpLCwsLCwsLCwsKi0sLywsLCwsLCwsLCwqLCwtLCwsLCksLCwsLCwsLP/AABEIAL8BCAMBIgACEQEDEQH/xAAcAAACAgMBAQAAAAAAAAAAAAAFBgMEAQIHAAj/xABFEAACAQIEAwUFBQQIBgIDAAABAhEAAwQSITEFQVEGEyJhcQcygZGhQlKxwdEUIzNiQ3OSorLh8PEVFjRjcoJT0iSTwv/EABoBAAMBAQEBAAAAAAAAAAAAAAIDBAEFAAb/xAAyEQABBAEDAgMHAwUBAQAAAAABAAIDESEEEjFBURMyYQUicYGRodEj4fAUM0KxwfFS/9oADAMBAAIRAxEAPwDt9emkrtD7UbFglLI7+4JBjS2pGhlucHp86VsZxq/ibS3sXfuWrF1ylu3YXVo94mWHgG3iJJ5Cp3StGBldWD2XNIA9/utPfJPwAz/LXQ+Lds8Jh9HuqW+6njb4gbfGKVMf7XBqLNgnobjR/dWfxpWbshcJum2VNlGyi6dA/jCAooknxGJ2kHWj+C7G4dHhi18reWw26W87QzxBkhLYPPUnypO+V3GF126L2dA23kvP/naq5HJWuE7cY7Ed4wezZt2lzXH7stlBMAAEklidhUf/ADBxbvCisWjUE2kRWUtlUjOo946Abk6Vd4AbaW75Fs5LuOVAiqW8Fpg0BQJIEaj1oniLj21uhlFtQQ1u47IgzZnZie8YvMvObKTOy6Cta1xFlxQyywxvLWQtrgWB2HzJsnql/Ce1PE23yXks3ANCV8J+YJHPpvXQez/aG3i0JSQywGU7idR6gjY+R6VwvG2ED5bbG5AAzAEZm+0VHvZZ2nU76TFFuDdo3wTo7yjD7FyU722TqBm5g7Hr8aCOZwNHhVa72VA+LdEA130v5Hj+Wu6V6qeD4rbu2kuowKOAynqD+f6VOMSvWrrC+MLSDRCHcR7T2LNw2yXe4ACUt23uMAdi2VSFH/kRWuE7UWnvLYIu27rKWVblt0zKvvFSRBiROvOg3ae0+NvHC2igWyou3C4zW2vH/pbbge8sjvGHRUHOgOA7W2bFlrqpnxjFkvXLz5gO6bKSLijW0X8KW7SgsdAsgkCXJoZYXTWqot8knypZX2iJ33dtZuBAxRr0gWgyWjcv6GGK24ykgHXpoCO/5+JN1hZLEuiWbSkm8zvJh/DkVsgLlASVEZoJ0Bzuy82Mp47w86zPnXPcf26LW0NtIZz7rnQDOUT3MxdrhU5FSSQC2gE084YFVE70LXknha5m1FDWKqcU4raw9vvLzqiDST1OwA3J02Fc/wCM+1oscmEt7mA9wST0y2wevU/CmPe1vKbptFPqT+m3Hfp9V0e9fVAWZgqjckgAfE0s8T9pGDtSFdrrDlbEj+0YX5E0hcUwF693oxOLzX7SG41pgxVdvCGEIH8Q8IHMCaq4HsVfcjvAtgFHuTckEJby5iVGoHiG8c6ndM84aF3NP7J0rRunkv0GPXFiyK7BMON9rlw/wrCL5uxY/IQPrUSdruI3LQu95atqxYWx3fiuMglhbGVpPLWJOgqC/wBmMPZsXnOe4Rh++VicqgXGyWJUfaIBbU6aaUewa21t4ayf4gweZRJUzeZc+qqxUkKRIE6mKEbyfeKoeNHGwGGK80bF8C+t+l+hQDDds+KMC48Sq2UlrSBQ3QmBG45iJE70R4N7WXJC37Qb+a3IP9gzPzFWO0Cvdw0sv7OWlbjXV7sZTd7xiAWJIaFOUKWJABIiuahZb93mbXSBLROkgTBoXPewijapg02l1jHF8bW0axivmML6F4fxBL9tbltgyMJB/GehB0I5RVquO9ju2Qwt/JcYBLjRdQ6G3c2DhTtyzD48q68cQo3IqyN4cLXymu0Z00m3kHg/zqP3UlQ/tiZ+7zrnickjPHXLvHnQLtJxq5nt4XDMBfvAkuRIs2VIFy6RzMnKo5segNCDwOzw92xjkN3albS/0125dChmvXWMvdcjKNlRZPWD3KQNTuLgJIBEjcTqJ2npWW2pR7OcSsWMG+Le6tw3XL3ryhiHuzkCWhEsqwLaAbgCN6u2e2+HcWcneO16YRbbNcQB8jtdUe4quCpJ5gxMGhLl7YUYS8TNeW+CSJEiJEiRO0jlSu/bexkvm0WuNbKhViO+a4xS33RPvK1xWXNt4WOwmlfCcVu27TtY7u9fu3VNx3DAYi9dOVO4IMm0uVlBYBciFgTrSd5CcI7XUt69SR7OceM1+0Lq3spz3Lq2mUXLrswZu8Nxs+qlQMq6KIkVijBS3CjS5fjf413+sf8AxtT/ANngmN4ZcwjeG7hwXQnT7xU/UqfIilDhWOt2uId5eXNbS+5YRP23gxzgwY8qKnjNmwbwwjXr13EShuOuUqrmSETVnc/eMbaVGygSSvu9UHSMaxgNinB3QG+p4FDm+bwmfi/E8NhZUuHIGGCW7Yk93YOeGb3Vl5O87aa0pL2yxC94LbZBdvNd0AZwzHZWI6QNqJcD9ml65DXz3CfdgG6fhsvxk+VP/BuzeHwv8G0M3328Vw/+x29BAore49ly36nR6UFv91326fj1+KTOD8J4nftqiucNa1JZiVuOWMszf0jEk8yoo/w72ZYZTmvu+IfqzQvyBk/EmmnITWcnnTWtHUX8VyJfaMzydlMv/wCRX1PP3QbtBirXDcJcu2rNtSsKoVQoLMYWSNYkyfSuHcZwtzEOb99zce5rmPlyA2AHIV3/AIvwy1ibLWboLI0SJg6EEEEagyKCP7PMCbfd9y2Xr3lzN881ZJbuCqNBrIIGkytLnE8+n1ST2U7XLhcLbwyLnIZmLMSEBYyFUDUjaTpqTvT52W7SpjFdQBbvIPEh8QE+6y7Zkn0PLpQbhvspt27xZrhuWhqtthB/92B8Q9AJ502rgbSFStu2pX3coAIkQRIGx6VjNzcuXtdLo3j9EHcc36/BDbXY1m7zvsS7LdbNcSyosLcOVV8ZBa4RlUCA4EVqnZ7DtiWFuxYQ4dLShjbDRqXthVkBVXQyNSSddNWA3MoLGYHIAsfgBqaHYh7RfvB+0I7AIxRG8QHu5gVO2fRtCJOtPdWFxwShPEOGYfuTbe0guJYugJDd14gly8BqJBdVMz11matomCtKjC2iAB8pVI0Kot1lj7JAQFhvHPWo73D7GcmMQMynRVubOvdke6dwmx6TpNZvWbVs+DvwVLxCPABK5wvggKSA2nOSOdK3Edkyge6s4XsthLTKyWbedQgViMzAWlC24J2IAAkbxrNFyutCjiZcDxAzzRo2neIomLw601pBS3A9Up+17/oU/rk/wXK5Vw7Fd1dt3InI6tB55WBj6V1X2vH/APBT+uT/AAXKQuz6Yd8NfR7yWbzFcruCVNsasoIEgk7xqRHKppxci+w9jvDNHZFi6x60Oifr/ArV/G4XG2oZLilyNgXRJtH1ncdUFLvGuNWrdk2+97262G7psniC3Ll0vfLPMb6QOlBOMdoF7mxhLDsUtFj3h/dm47ZpyiZVAGbQn1oG1ppUgowB8SqQxgHbMDCyI1ExXi6/KELImQAO1Dzjytr3qBNX2wfTsUfx3be9cti2y21tlEt3AohripsCxkjmNNpNGsLxbGYq6qvfXCWm/wDiABCgeHWZI0iS3wpPXDXg2YJbtyCII8Z00gPB0JnNBHnWmI4RedWXv1zWwJaRzOzZiNY1IGnlWCx5ipJtUx2IYwOxqz98Xx3XXOF9hMEQHJOKb79xy4nnoDl+FD/aF2k/YraYfChbVy6CcygDIgMSoiMxOnlBNIPB+JYrCIXGJDxELaAAJH38w8S+QIrbtBxZcXla47PdRQAxMwzQWBRACAOmu+9OLgG+7hQxlzpmu1BL2jofxwlrEcH1Ob3p1J6nmTvrO9dKwftDFu3atW7Xed1bVMzsVLlFAJAgxtInXrSHiLIYoudy4kEQvdAgnds2cHSNQdqeeyvZ3C27QxGKuW32/dySqE7Zh9o/3R571OA8YXZnn0MjNz2nHDRdk/z1/wCI/wAMd8VcONwTWJuWls3Evhy1o22ZtAh1nPqJAMKZq03s9S9fs38XefEvak5WAWzmMZctsaKiwfDqWJliYirnAOJYS4zthzbWD3crlUP4VYeEbxmgTrv1o2bwX3mAnaTFWt4XykrhuOzA9efqku92KtXQ/d97+4unuv3zhlZSS4tbrbWWYTBbnIgVJ/y3hrPeGy9wKe7VrIbKmUEWfeCi4wHiMZyuYsSCSaYTYRWfJfyC42ZlGUnMQJKndZEHn1EVTucGtkvmvyH0IOUyO8DwSdTqI9KwrwdfJQS52FwXdqgvXRKsuckF2kLZQklYARA1tRAWLjRqZola7CYdTKtcki5JLS5a7aW1mzRIKICFA0XO0CNKsNg0Uq3ehgBllsjeENmUAnpMTvHmJq4LoLiHWZ2mTQ7vReN91ngXBlw1lLKwQvMIlufVUAWYgTvpXqvd6OteplhKyuIYLsfev3rjN+6tG4/iYSzDvDORNz6mB610XgHCbGEEWk/efadvfjzY7eggVZdTJkqIJ1+1zjT1qG6Tp7peJPLw+prmbiDYXY1GslnG1xx2HHz7o0nEhzH5j51YXHr1FL1oEs0TAWAdYP8AlXnxeSMxEgaTr+NNE7hyoDECmJ7wO1ZFomgHfHMu+onyq9huJQBJB67j6GjbK1xygMZAwr1x1Xc1XucTA2FL/FuM5XYAEkfL50HxPELjCZyjy/Wp36g3QTmwXkppxPGY3ah1zjM+7rQDLMyW6k/lJq3g18SneOm3+tKndI4pwiaE9Wree0FuDUrDAH8xrQwcCMQe6PP+m3GaP6TaG/GoExon3/rVlL87N9awe1GHBb9/2SfBI4Kx/wAGYzm7rYAR30aCNf3nSoxwE5Sp7rUzp3wEicv9JOgPWriueRrfvmqlmridyKQFrh1UOD4RkJZsuaTBUvEEcwzGrZw9RftPWvDEVUyRh8qAtd1S57YWjAJ/XJ/guVyOzZJ+0FGx3n/c/nXX/a7H7ChPK/b9dnGnXeuM3fDcYAbHwkDeZiOWjED0HyKQDfZXU0erkj0/hsNZOeqs90SWT92ygZmDGAYE6BoM8p67URexYt5WPf2nI90wynrqSNuh8qXnusrMgcyrak7EKTJ56jy863/bsrAAqxBBBEQTrknlMCfjzrRlJN3Z5RjCth7Qfug2e5oWvBbg6kQMrKup2PStMbiLgVQ9zCqQJVcws6CI0IysP5SZ0Gxmhw4krMSVEZhplA5AZcwIiYPpVi3xlUkAxr94MB4tBldDI1115z5VtBDZ6Kz3+dAtxBcOYANbZ1MN/MPByExofhU6uEAGU2+Q71lZ46kKk7xuRIFVLnaB2R1W6wJXwqx2G/hAgb7RBgUNuXyN9+p1JodqLd1RFTaSCLVhjMktZEnWebmK2xHE85DZLYI2IRRHofjQLEYsjQb+dQtiCR9o+W3r+G9EgTBgrty7eRLRm82qAGGLDURynT6V9ArZJVczvmygGCImBJ23JrgPs2wYuY23LquRw8faYgHKq/6613P9rogVPKDYVwWRp4m08x9dK1fDz9t/mOvpVQ4usHF0WEqirJw2kZ39ZE/hWrYX+dx8R+lRG6YBneov2yswvZV7u69VIYusV73V6iq91wXYKAAS09SZ/CoRbkHMwBETGvh5x5TzrOIeHaVMydpHM1El8CTlJJB112I6culcs+qpCs4gltATIAPkYIkD5/WtRZSJY8tN83KPwHKq5xJIXcQJBYEagDTbyrZGDHM0idBygxpB3Pyrbsr1Utrx0lfj1/mrJWF65uexiB56T0rcAwDBk6HyVvz05VG90BhI6qTuAQAB8SDt0ivFeCGcQw7KxLNqeWh00jX50PdTlkAydgTr/tRPiTAvMgADp5a6fChucZoHIb+vL4/lUxGSqGnCydBlPxHLqYrbABpzNzggdB09aiuENM6jkR1ETr0Jrew4JDHSNPrWELUA4lx22l+6pcSrsNdOdWsFx5T7twf2hTd/yxh8QuYqhLakkazzobjPZdYbUJHmDFefoi4Xt/6vDUN4JU+C40w5yKYMFxANvpSDd7C3bOti+48jqPkas4PiGJsGL9sOv37fvD1Q/lUHgPhNj6LXBrxhdBuDSqLb1nhePF1MysCOv69D5VVxNzLJmnGSveCS1uaVf2tWC+BQCJ71SJ6i3cIjUQZjWa43cVAVkEeBpIU+M/aU76gjWfPrNdu9pFsnBAhSxVwRvocjiTGwE71xW6SqFQ25EHRtVJ90TMTHL519BL5lul/t/NQLdAUOr+Jff8MSrZfAI1OwqrhimhzyAwOUj7PPMeYB09BRax2Zu5bZuxb75ytpTILMFzaqNVtgAa76jlWw7Ksj99fdBZBJBQ+K6ddEU/ZJ5npXgEwvsoI5UrnBB8cxKlRI1n15VqwyNmYOFBWJHvD8NRpHmK3ZsjNlAVH00EkDU/HaPjWQjBMrCNRvAGXaY3CmTE6ydqLhDytFvmXIjxczpCMdh01jUDkOlVLhOrEluU6chHxO2tX7eHFqLivnUqRAXxeIbabE671R7ptJEGT8I8uteBC0g1laoeup61gtlHIkj/Q+VbAeHzJ19Z5/CtyuwEaSfht6czW2hpNvsxwcYwGGMITIIgCANfmBHnXW+8865X7NOIN+1LaUL++8JLT4VQFpGmpMfhXWX4ZcHKfQivNBKTNQcoS9Q3LvnUlyw43Vh8DFRdzOp0HM/lWnCWFaa9ltKT92fnrS/gsexYknQkkfPSr3F7uZQBoOnkNqoW7e0Uq7KaBQRe3iJ516qtkwazTLS6ThcESaFtxFelEMXiQp2oNjcZYb30Bj4GptU4g4I+aCIAoi5AUGNxPlrQbiBL+4VVgZ2INXcJxW1cTKn2IESZA5HzFQ37IY+9Ecp0pMlkAsyExuDlUblxywBgDf4jzqw6KoJJWTsNZnoImphhgZnaqtnCHUBpHwn6715rXHoi3BUse6zyn7R6/PX/ahguRPTbfz19dKN4rgV1j4FCjrpP0rW32YYatqRQCB5PCPxGgcpftWJGVZMDc6DU7A+UVfscNJMsZ8ht/nRG8lu1uwJ6ChGO7Rqmg08hq1M8NrPMs3l3CZsNjVsprvyFRDizXWiYXnSO/Ert3RRlHU6t+g+tEOFs6iJJnqZ9aF2sHlasEHUpz7wVHdtA0Ms3WNT4jEMqEyAdACdAMzATPlM14OD+i9tpSriUsW7gBUHko94kj8fWgHG+Iu6qLK5ubmdPKDsaJXsWqwAAdJYFvCp3AEHcdTBJ1mTppYtnONNGA0kEzDEE6akhTJ6ZZJNDLDubQRsfWU+keEeg/ClvjPAcLrdK20uAaMIUn1A3FEO099Uw+ZmCKCJJMCINcH7XdrHxJZLWZbIMTEF/8AyPJeg+dddzv8VJEzG610/imHUWgzKPCGAaAYBWWAnmQP965NxXjj37mZtFGiqNlHIevU86cMRjO74UviJY5UAOoEgFiNJ90EfGkG5AGtKGTar4C2ZAd/86gS8ZIBgnwkz9nYctDtrURxBJhRJpl4d2QN1A5v2kc65XDAeXijU6URCEOooQboQD7SiNDmzQdxO2hn69IqmW8Q05xJMj0PnHOmVex+IcEKhuqCQxtv3gBMlZjl+tVsP2GxV1yFtOACRnYFQfMA60sDKcXiuUAVCJ1mf9fSrHDuHvdbLbQuee8AeZ2roXA/ZYVg3hnPTZPlufjTQmBsYZQDl02VQAP0pmzupnTD/FL/AGC7BFL9u87MzoZ0MIv66H0roPG+1NnDA5iGI5CkvjHbXu0IBFteg3P5muYcf7UPdJygx1P6UYcBwkua55tyd8bjr2NHfG65GcqsMVy66AqDAB5H50NftZfw5hyzDkZ+hnelnhPa42lyFRkIhhEgzzPn51vd4oSCW8Sk6Trp6n4UgizlWNqsLofBu1yYsQFZWUeIEQD6GjVlCdgflSl2UuC6wysMvMBRmAAkyPJQT8KcwV+7ykQoMHlJYEtpvGknQdBaFj8Fb2hXqzYBzRHIEb+U76wQQQDqIPw9TQk2jHFOJ287IymV1JD210iZ1cHagzcMt3mYKl9iN4uW40JXk/UUzcQ7OpdzZsssQZ7tC3hYH3iJ+yKt4bhqpMQJJPhULuZ5Ubomv8wUwft4Stg+yCWiHthkYj70nXcHUis4ng9+NCp8zvTd+zjrXv2YdaWdLGRVLRM5J+D4JeHvvp5CilvCpbEsQPM0cOGHU0IxvZNLhk3LnzB/GtEIjHuBeMm7kodjO1aJogzefKlTinbRnJGYt5Lt8TtTRjfZnZuCDevD0y/URrUdv2WWR/S3f7v6VPK3UO8o+6ax0Q5SBcxN24d8oPJd/wC1+lT4Thflv/rXrXQrXs8tL/SP8l/Sridj7Y+23yX9KiOjnf5v9qj+ojHCR8NwoUVw+EimlezCD7TfT9KlXgCj7TfSms0Tx0QHUNKA2rFS3cEHRl2kRPMdD8DB+FHBwVRzP0qQcLHU/SqW6dwSTMEonCsq5Ww+eNFK6qN9QZBGvJhOp1PMhh8K7N3lwQY0XQkTAJMaDQAAAmBOpJphGAHU1n9hHU00QlZ4oVPtBwazibOTELmRTn57qDrp5E0Cw3C+HouVQkdCpO/UR5033LcgjXURpv8ACqa8IAJOe7J6uTp0Hl5eZqmkgO6JVx3s3s4hEAuXEtqWZVCgEFoG5EgACAKov7GcLG7E9WJb6bU+W+HAEHPcMci5I+IqzkrwaERkd3XLLvsedT+6xCIOndD8Q1Q3PZRi+WKtf/qP611nJUV7DFhAYr5iJ+tZsC0TP7pH7M9kbmBLPdvqZEEgZRA20onju2Vq3osufpVnGdjBdMtfvH+z+lCcV7Krb74m+B0GQfXLNDThwFpcHG3FLXGvaAxJGaP5V3+P+dLGI4reu7eAfNv0FdItex/Drtdu/JP/AK1Zt+y6wP6W7/c/SlljynNfGFyA8JLGTJPUmal/5bDcq7Cvs4sj7b/3f0qVewNobO/939KHw3o/GYuIXux06iqy9k7g90kfhXfE7D2h9pj/AGf0qQdjLXVvp+lFschMzFyLstwy5YuZmEyIOlPZe2RJbXpIUmNTmDGZ9JE7TTQnZW0OZ+n6VYXgaDmfpWiMoTMClxFlswGUctIBmNgdYhQJME6naK9TN/whep+lZothS/ECuzXpqtjeIW7KF7rqijmxAH+fpSjjfaNnLLgsPdxBG75WCD4AZj9KJzw3lHBpZZ/I3HfgfU4TvNU8bxmzZ/i3baf+TAH5b1xrinbTGXyVa6yg6ZLYyD008R9Ca14f2PxF5hKi3miGunLJaYEQWJIVjEbCan/qCcMFrtt9hCNu7Uyhvw/J/BXTr3tGwSmBdLH+VHb/APmoF9p+C+/cHrbaljsfwacOWVyty7iRbFxTDi3a8b5DyzZD+dSPwLCrZuX+7Dxo6yzKp7pnJRidJZk8ZMaHLuAdD5CLwgfo9DG9zDvNYwR+Mft8E7cO7YYW+Yt37Zb7pOVvk0GjANfOd/Oryy5W0YrlygZhI8PIQRpXR+wPawArYuMclw/umJ91+dsnod189Olejn3Git1/sXwGeJCbHb9x+F0aa9XhXqrXzi9NVv8AiKZ8k6zGg0B3gnYGAdKlxObI2X3oOX1jT60vn3rdpJtZDsf4hdlJJ2IBIzCT94nkJRLIWVSfFGHg2mMtUQxVBoxKLJdFA1OZp3jQnoNevKoML30l2OkZgogAkzAbmBsfjSzqDYFFH4AoncEfGLBJAiRuOdZN89BS1hsYyM/h1JzFjGYz5AkAAzFGsPeLAE1sc29DJFsKIzXprBNUuKcas4dc164qDlO59BufhVBNJLWlxposq9NYzVzri/tRcqxwthigMG7cUlfkNB8T8KSuI9pcViCRcvXGB+wpKr8EWPzqd2oa3jK7mn9haiXL6aPXn6fml2fHdpsNZ/iX7SnpmBb+yJP0oTd9puBH9Izelt/zArmFnsliCjuyi2qKzNnIVoSM0LudSBO0mJps4XwTLgrEHLntXL17xBO8DQlpHc+6kPqeWUkawaESyO6UqX+zNHC0Fzy43WCAOCex7fVMKe0/BE6u49bb/kDRrhnaPD4j+DeRz0Bhv7Jg/Suc8X7P4bDYZrqJ3maTbZw5IPeqqA7LlyhpB8TFhppSVaY231BBUweTAg6+YIrDO9hp1JsfsfTalhdC5wrGa/0vo2a9NJvYXtb3w7i803QJRzvcQdf5159d+tOU1U1wcLC+a1ED9PIY38her1eoRx3jRtFLVpRcxF2e7QmFAHvXLhGotrOvMkgDU0RNJIBJoIvNYZqV+B2cQuIuPeu3TaVCrG5CI9yQS1u3tbtIAQCdWzGSYmjuI4naRSXuIoChiSygZSYB32J0B50G5E5lGhlWBfrHfULtcTthgO8QlpyjMJIBgwJ5ER66b0B4h20m4lvDpdJBDXT3L5lQbKFYDxORAJ0ABPSleMAMlMEJccBOJvHyr1QYe/mUGIkTB0InqOtZpgdaXVL59x3E7t9y9641xurGY9BsB6U9Y7hrrgeH4jCMYt5cy8u9dgM7Ab/vPCZ5HpNKPZXgn7Xf7uSAFZzEZmyD3VnSSSBPrTRwbiF3AYHEC+ptm4wOHtP7+efG2U65BCmTEkHrUTByT16/Bfd6wgbGRVbSPd6EOscemT6co9guGraeAq+HFILl4iGbu7ZvXmduSm4YA0AoPhO2lgW0uXTde8t69cKqP/kVltnMxiFQhQOXTSl7FcQxfEbhENc1nu0EW1MRJGw9WM0x8H9mGzYq5H/bt7/+zkfgPjXjNn3VC+CGFt6t/vGsNyeCD9b9BjBVPBdosPZsYa0ov3bttmuRbbIpuXAZGaMzQrFfCsHWimFwOPvktbwtjC5zJuXQXuk8jL5mJ6EqKbeF8Is4cRYtKnUgS59WMk/OiCs3WtbIOM/JcybWt3Exs5vLjfJvgY572kHE+ze1atvfxuKcgSzsoAknfVszMSdOpkVzLi3Em7xv2VWt2dIVzmcx9pjybnA2+tdx7a8BfG4YWluLbPeKxJBZSADoQDO5B+FJuL9ll4p4b9guBAlXUH1OsfWvPLbpqt0Wua5u7Uym+wwAPkKTN2b7Vl8Dh7uIuJauMpzZiBmCsVDwdYMTO1MeGvl1DK4ZTqCCCCPIjeuP8N7HY04jI6FCN7rmbWUaCGHvDSAo+ldG7MdnmwUqL3eWmMlCuUI3W2ZOh5g+R602N5PK5+u0unjG6OQEnNDt+3rz6JjhutLuOC2yB3r96oz3Cqs+UNoWbKIVdG0iSF8qY7d+dKCJhrtjE4l1tG6l/IylWQFWRAhVsxHh8IIInc6dWPYHhc2J5aT/AC1Xul1s981+4bcBs0SBbGuYgamVg6D1q3c4M7am63XQnaTPTlA5bHrNAeIcMxbNeVbfga1cthVuDIc1u33ZAZtAGVxELE85JqS7gsV4Fc3RBuS1u4ss5ZGt3QC8KuUMuTUKSYBBmkbG9Qfuqd55BH2TBheGlR4jmYnVuvT4AfnVruqgfFGRFXBT2BowFI5zibKXvaPxu7hcIHssFdripmgEgFXJidJ8IrkOFud/iEN92Od1DuxJbKWAbXloa6h7Xv8AoU/rk/wXK5pguDM+GvYjXJbKpAEks/XooBknzApGosvpfXexBGzTbzgk1fXOB9098V4XfTiAw6MVw2ItFFA/h27SqO9Cr7ocBTB/7gOtZsumHs99YtC1lwl24p1JzXbirZLM2pOVJ+J0E1Hf7WvhsHgmuoHxEN4XkN3RVlVm5iRk33g0m4zieIxbAEs8QqoghF+6oUeERPPWse9rfj/pZBp5ZWjxKDBgm8OokE11sVk/Lkpq4tx3DNYKJdZ7t3DW7I00Vs+a4bjtsWY6/wDialv9qcNbuW1stiL7JZWyqWgFRgu5kgsxJjVRpFAMF2SIulMQYgTCMI1ndvIjUD5094DEphRFmxaRQAC3usx6ljqfjNJGpFndj5KfUO08YDY7fyeQBmh2vgdK65QjCcMx11Ys4W1hFkkPdd7l1SZllzElWMnxZQdao8V7A4fB2TexeJuHkFtqoZ2P2VzSSfl1pxx/ag5DkRg2uhgnbwmPOkP2oYy4y4S8+gAKsu4FwwZ6aqI+EUzxYnYGT9knTajUPlDLDGk5rn6mz90jrxu/buB7QCqj5rYOrLB0lhE6b6QZrvmE7QB7Ni47Jaa7bVyrMoILqDAnlJ0rjNjg16/4rVqFImXIRfQBt9ukUQ4P2axeIvMjIZ2uPdPgjl4tc22mWflQsmr3Ryr9bptPqKLpa28k5PwXa0Zjz+lLFnHixjMXcvLda6xRLSpauOTZVFK5CAV1uM8yRqNav9leF38Nb7m7cF5FHgeCGUfcMkyOh9R0o6lyatAul8m+mOLQbHcYXP8AtBiMTiHKXBYsWlUOFu3A0MTCtiFUFSQBmVCck6ktEVcfgJtK+Jud2b6hbWH7wju7SBglptBGcljcJA3bKIolhEa02Lt3LNy5311nUquZLiXFVQrNspUDKc0CACKE498U/fILd7KRCgjMoZMShUyAPB3eojkNSWmgLRyUYeeBVKvjfZ40patZe7Kzcusx73vS8tcKj3nC+4JCoWY7xTDwPg7JbzXR+9usXuc9Toqz0VAq/A9aHjEYotbBN63AOYlM83ReGboO6Ke6TAgmfEKY2xniArNrF50jyKKlFuNqxUtZp1Ke185cLt3XuAWA7XNx3c5h5yNh5yKeeC9ilYi5jbjuWPuqWM9M9zfkdoHnTjw7hFvCrksqiJu2nieebNMkjzn4VIbo90KWXXxAggbcvjXGdJ2X0s/tR8mI/dHfrXx6fJWuHpZS2FtBUTkqgAeunpuat5loK3CEcAkanQEb5YP+fzqDIUZouHKIAEzlE7mfyrwkJ6LjlgPVMBuxWO9mgpxV1GJEMoGo+10joOWvrV6zxkTBXKYnyiY3omyA4JWGMjhXQh9KwyqPeb8qD4/juUkbR86FYzitxvdAn+adudLfMB5R9eEbYXHlND49FFVbvGBtoKVH75j7+nTr015VPheGZm8R33/WlGd7sX9EwQtHKc3LsABlCkDUMVfXpAqu1i7ETzEfvX9DJy9NY61M+JyqY5D8KDtxx53HpXTm1jIKDrz2UsendJe1EbmGumNTz/pXHMx9mo3wl3wmZImR3rx5fY1qIqWkhjG4161bwuKOUZtxp8qCHVtlcWkV/wBXnRFou1Atm6sEQT0Nxyv+Hffl0q1mbnW/7TWP2mq9wS6KWfa//wBCn9cn+C5XN+zfEsWjG3hGuZnGqpBmOZkQIn3tPWuoe1LCd5g0H/eU7gfYfqfPzpGwfGTh7ZS1+7TmVUEkiB727b7nQUjUOqRd7QakR6TZtByeeEf4d7Oc83MZea5cbUqrHf8AmuHVj6QPOjOM4GO7S0lt8qGVygaRt5fGlBO1OIUiLoYDMsOFGo6kbkaa85A1oph/aC4jMgZY1ZWg7clOu8j4GpXBrxSnmfqZDucb7DgD4BS4zsQ2XS86jNmKwrSZnQyOc/Gt3xlu5cFtg0Bd5hgVIDAjaZ6jnRrA9pbN6FDqSVDZT70HyqF+zdp7negw0fP15GlyQ7hTFO2Ug/qKrxl7aoptqzabrBOm08zt05VRwxvDK5XKCNM8SAddjJH+dMX/AAZQVEyoMxtB5RVXiWEBEZyBpOsk/E9aU+Nzfe6+iJkja2pcZ7puGUVy4JzAeZGvyosBeSy4sOBfIGVivgBnxA6REbbzVuxdtry2HU0B7R9u0QFLZDP5bL5n4VsbCM3laXF5oBNfZ7iF5LapiWRm5svUnXyj0Aotdv3CSFVlg+9+7IYQdgTtt57Vw/AcXxF+9bU3W8bqPeygS0aR6125LoAABOmmp106murp3Eij0Umoi2kHuq9t7+VQTdkDVitnU6cgdDudNN6iLYhQT+9c7hctkE6e6NeZH96r37TWDiRVCnpVbvelhpcgn7trwyeszWtu7dzSVeNfCRbAG0agz/tVw4kVj9oFDQW5XkxTEAwVnkdx6xXqx+0CvV75r1KtibZJ0iN9/wAPPSvJCmRHOf8AXyrCr9kHYbnU/OoRJBg5YOux2PTzj61xQc2FStmukOfCCCOUzM6yOQEVvEMSRBB6yAOUeoqG7xHR8wgATPUAST1Aj8Klzd4AVPMEQJkaE/70DHtfe02iII5WyWIadcpUyIGs6g9RABgVDftA6GCNI66bT8/pUrXZkQTIOoGg6AzqD5etYKjwtJkCBPr02nzphrgLASgePwK5mOuu24/2qvYtgErpoNROonb/AEaKYkSY+J/Khj2QpLKOev8An1qM1ZVIJIUiqJ3/ANxU/D7AUnfVpMknU9J5eVUbNoK7RnOYZiTJTfYToDzgUQwt0TE7EDn0mvDlYeEVuXtKWuKIymUDEdOY9KYmFaNbB5V0ZovFGUMMnhmwhnCu0C92VYEMNgQdasWsaTyNSXQq/pUN+9l0iub4sendRddYx0Tdu/IHKuLfqRblU8LiQ3kasZ66kcoe3c0qdzSDRUXtLcDBqSFMXFIzbSFcia5Xhr58WTL+8LQFgJA1YEE6iOXmYrqvtIt5sGo/7ixrzyvEDn6Ui8B4YjXHt3NcygAhSrZlOYCTO5M7j0OsM1P9z5J2kcBD8yhP/DYbxRBQMFXQuA4DTJOomdBrlEc6sYJO8tkl4e22XMRAJgwTlnQyBMnWetaccttnayxCskutzcLvITURpIjzioMIq2bJdXXu2AzCBKn7Hik6CDInpU1ktVmOi24jiguVmDFgTorAsFB8LZYGumunOanx/GLtpgDeulhrKtK5fnuJB9KrcUuG6SBGUrJiCAyjw6ka6agbiocbwi5mtKTnYoFWFy5RHhkg6kKNTHTrWtPFrzmi01cG7Y3g2W5FxBPiGjETCkTEyYPkDrS9x/tncuXCEJtqAdjJ6THKqCKqLIe8pDQQ0ZTMazplGkaUItjxGRpyididST1mjAvlK8NozSt3uJ3WaA7nSSWbl1j6VSfDSJzQCB7uh111kVtazMWCId4kifPX0qzhbeW4+bWfCD5gS0dNTFGTtRNbuNK52ew6jFWpJEXEDA6Ee7Hx9OortDXjXEeGsDikj76bN0IjXYHlXZe8NMiPKl1IyFP31Y76oC/nWpan2pdqsG/50JPaRc8ASv3p/LpQvH8fF0Otlgypo7KQRvEEjahGNxiKwRGzSfDprBjUjlFCXJgYn8X/ADrFVMMMqKOgAr1baGkVxOGFsQHJIk+LXfqRG3KqF/F9KtcU4RkBZXnybf5ik/E9obKkhmykcjP6V8nr2ap7y1w2jsM/fr9vgrdLG14sZTFlYrmjQyKs4HEfPzMaka/hWl/GEIttdAqjkDLESfxoecZr4h8RoaVppGaY7W54v4+iIxOlF/ykZxl4QoJf3xoh1k9fLWY8hUlq2TuCIMAbyJ09KHYXEZWkmZPvadI1oiAwYnMdeWkDrHWa7McjZRuCjc0swh3E7hUnLDGYEmPrHSqd26CMo3iY5azz23mp+ORqCJmNB+UedUcTh2cELK9DvB9OdL2lziAEwYAXnuREmI+U1vg7zMx8MCd+vnU+H4RpLesttPl0r17ilu1t4j9KpZpqy5AZLwEx4TRZYgDzqjjuL25yoAzHnyFIvGe2nJmn+RdT8uXxoZhe1IMknu+kydPUCKqm1O1lNCGPTFzrKeLmIBc67GvYu74RPwpaw3aO2DIbO3XYfD9as2eJG+4A5/SvlH6aR0hIFAlddsXBPRE8Lf8AGKL22mh9uwimFE/zEnX0A2GnOrdhtYmdPLfmJGh0jWu3pInQjaSpJ6dkI52kwyvhznUsFhoG5gER5iCdK5jxPiBxNz+IEYQyqwCwrc5jTUDz2NdfvICkHYiK5N2x7KXLd7vbcqIgH7LTynr5Guvq2HzBQ6N48p5VbD8OR2/eXxfOQ5VUHVidmc+9uTBqftFcw2VcOVFpQgyqApljuxcA5vOdZ6UF4UTZKl7F9nJMli3dKBMEHRQscztV7ivaaz3ORbaOzfxGCiD6MYPTUDlXOIddLoULBQTEPcRwojugdCRqWIGbxDUDwjTyoxwrFWTiM4V+8CAEsYGU6ajQCcsx0AoJhcO11WKW3I6Akr8+tWMVauFU0Oa2Mp1kkGPCBGp1iN9aZtNZRWMgL3EsGly62W4B3aHTLEktOUGZy66nely5bMkHKZIgSeu3XzotZsDMSC7sAYyASANwxnQRrryNCLxeZ6GZMcif9edMYKwvOOEea+thGUe82k66HYmaXA5DyOp57zv8+tX8Fw2/dOzERozGABv67k0d4X2GzEFyXI+yoIXXz3/CmsjpIdIAgPAwxvplGYhgTpoIMyxr6Bw1q3cthsu/SRSPhuFYfCCXyL/KoEn1q7Y4nfxSgWps4cGM32m6hOp89h9KoYA27Ucri/hMV6za1Cv4hykESduVVrmEV1ZW1DAg+hEGsW8CgAXUhP7K/EnU71rdxVpBPeCB059AvU+VZvFpOThckvdnsRw/FOlonJcUiQfeQnw5gNiIpl4FwQg521Y7k70yviQwLHwjz3j4c+UVqjOTCW5jf3iQOfuiJBEEDNBnmKBw3m1Yw7G11Vu0m1eqDB44XNNmABImdDMEHpoRsCCIIBr1agTw962dCyfMVTuYLDtv3R/sVUvdnnNwuLkAvmINu2YGaSFJEydBPSatcP4GttYZRcJiSyoNvICOdVuYDyFACRwVW4hwaPGu3MfmKWcchBhRJ/Cugyfu/UVplA+wPpXD1HsZkk3iMdtB5FdfqrYda6MU4X81zzheBvK2iOVOhEaa89abeFWXAh1gD3ZgmOnwqxj+LC0NUJ9IpU4p2vumQoyjyiadFpI9M7duJPbojlnfqP8AEBNGN7hNXyg/WgGP7UWl/hoPU0iYrj73Cco1mJY/lVTuWc+Mlj9PltXpdYG+ULY9KTyUa4n2tZ/dl/TRPnQV3uXhq0DopgH47miWG4ZtRXD8NHT8KgdO96rbG1iWLfA9DCz5Ab1m7w4IpLKQBoPAdY8hrBjSnNcFoQBB5bQKsW+FzOaGEiJA5b/MiaONhPmWPf2XPMHYRm0ts2ZokAggcpBUcunnrTrwfgvdEOnTSInqPKjtrAAgeEaGemvOPnVlMBqCJEbCdOfzqswtcQRhI8Zw5NqotnTQiAI5nltHIjoddKnVJOkkD0PKANNJ1JMbac6u/sSn3kBPUhSal7r+WI6RTmwlA6a0YbaqeKwYuKVYSDuKsYqchgkGDERMwYidJ9aBIb+v7y7Ec0szOnMPtHprNdIrmtSV2k9m10EmziHCEnwFAwHxiRStiPZpiZ1csInwiB8D1rt2HxBMIUuH+ZsnU7w3+tKtm2OgpPgi7CpGpcBRXL+M4lcPZw1q1IHds4dYBOVYZQI3LCST1qfAcTW49q3iBauK4CCRDB1EiGGs9TNOHH+yNrF5czXEKElSjRqYmQQQZoRb7AWbTi6924wQyqwAAeumpNSf00jX2046qgamMso8rW72Gw7Dwd5b0IgFWXUySQRqeUk7GoMJ7LcNb8WZmP3ng/5CiGM7Vpa8NtST1NKPHO2rnRi2uyr/ALxVX6bcgJAMrsWmC/hcLY3bORyG3zpd4522W0pVctsdB7x/OlrEY+/d28CnoZb5/pUWH4CGMkSTzJ1+dJdL0CoZB3QzHdoLt4nID6tqflXWOwuLz4Gxm0NsFG/8lOp+OYH40o4XgAHKKOcNsXLIISNSNNxp8dJ6+VBvJWyRAtwmfG3fASSFHqAB8aBGzneQZUe7y15mpr9hrrAsIVdl09ZPnRCxhYratKYNmTyh3E1K2sw+y6k+LLsTlMxOjlD8Kgxa3WysFYqqhBlIAUHYNAiZ3BDa7xFMv7KGBDAEEEEHUEHcVUbs2xkLfcKZkEZjqIgsGXNHLMGMgSTTQ1bvHVDbOFK3xrLQwY5iwOUKCdQPtkL08DDka9R3C8HVBoSxMSzRJjYQAAFGsKAAPjXq9tQ+IF//2Q=="/>
          <p:cNvSpPr>
            <a:spLocks noChangeAspect="1" noChangeArrowheads="1"/>
          </p:cNvSpPr>
          <p:nvPr/>
        </p:nvSpPr>
        <p:spPr bwMode="auto">
          <a:xfrm>
            <a:off x="520700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14" descr="data:image/jpeg;base64,/9j/4AAQSkZJRgABAQAAAQABAAD/2wCEAAkGBhQSERQUExQUFRUWGBwZGBgYGBgYFRoYFxYYGhUdGBkeGyYfHBojGRQXHy8gJCcpLCwsFx4xNTAqNSYsLCkBCQoKDgwOGg8PGi8kHyQsLCwwLCosLywpLCwsLCwsLCwsKi0sLywsLCwsLCwsLCwqLCwtLCwsLCksLCwsLCwsLP/AABEIAL8BCAMBIgACEQEDEQH/xAAcAAACAgMBAQAAAAAAAAAAAAAFBgMEAQIHAAj/xABFEAACAQIEAwUFBQQIBgIDAAABAhEAAwQSITEFQVEGEyJhcQcygZGhQlKxwdEUIzNiQ3OSorLh8PEVFjRjcoJT0iSTwv/EABoBAAMBAQEBAAAAAAAAAAAAAAIDBAEFAAb/xAAyEQABBAEDAgMHAwUBAQAAAAABAAIDESEEEjFBURMyYQUicYGRodEj4fAUM0KxwfFS/9oADAMBAAIRAxEAPwDt9emkrtD7UbFglLI7+4JBjS2pGhlucHp86VsZxq/ibS3sXfuWrF1ylu3YXVo94mWHgG3iJJ5Cp3StGBldWD2XNIA9/utPfJPwAz/LXQ+Lds8Jh9HuqW+6njb4gbfGKVMf7XBqLNgnobjR/dWfxpWbshcJum2VNlGyi6dA/jCAooknxGJ2kHWj+C7G4dHhi18reWw26W87QzxBkhLYPPUnypO+V3GF126L2dA23kvP/naq5HJWuE7cY7Ed4wezZt2lzXH7stlBMAAEklidhUf/ADBxbvCisWjUE2kRWUtlUjOo946Abk6Vd4AbaW75Fs5LuOVAiqW8Fpg0BQJIEaj1oniLj21uhlFtQQ1u47IgzZnZie8YvMvObKTOy6Cta1xFlxQyywxvLWQtrgWB2HzJsnql/Ce1PE23yXks3ANCV8J+YJHPpvXQez/aG3i0JSQywGU7idR6gjY+R6VwvG2ED5bbG5AAzAEZm+0VHvZZ2nU76TFFuDdo3wTo7yjD7FyU722TqBm5g7Hr8aCOZwNHhVa72VA+LdEA130v5Hj+Wu6V6qeD4rbu2kuowKOAynqD+f6VOMSvWrrC+MLSDRCHcR7T2LNw2yXe4ACUt23uMAdi2VSFH/kRWuE7UWnvLYIu27rKWVblt0zKvvFSRBiROvOg3ae0+NvHC2igWyou3C4zW2vH/pbbge8sjvGHRUHOgOA7W2bFlrqpnxjFkvXLz5gO6bKSLijW0X8KW7SgsdAsgkCXJoZYXTWqot8knypZX2iJ33dtZuBAxRr0gWgyWjcv6GGK24ykgHXpoCO/5+JN1hZLEuiWbSkm8zvJh/DkVsgLlASVEZoJ0Bzuy82Mp47w86zPnXPcf26LW0NtIZz7rnQDOUT3MxdrhU5FSSQC2gE084YFVE70LXknha5m1FDWKqcU4raw9vvLzqiDST1OwA3J02Fc/wCM+1oscmEt7mA9wST0y2wevU/CmPe1vKbptFPqT+m3Hfp9V0e9fVAWZgqjckgAfE0s8T9pGDtSFdrrDlbEj+0YX5E0hcUwF693oxOLzX7SG41pgxVdvCGEIH8Q8IHMCaq4HsVfcjvAtgFHuTckEJby5iVGoHiG8c6ndM84aF3NP7J0rRunkv0GPXFiyK7BMON9rlw/wrCL5uxY/IQPrUSdruI3LQu95atqxYWx3fiuMglhbGVpPLWJOgqC/wBmMPZsXnOe4Rh++VicqgXGyWJUfaIBbU6aaUewa21t4ayf4gweZRJUzeZc+qqxUkKRIE6mKEbyfeKoeNHGwGGK80bF8C+t+l+hQDDds+KMC48Sq2UlrSBQ3QmBG45iJE70R4N7WXJC37Qb+a3IP9gzPzFWO0Cvdw0sv7OWlbjXV7sZTd7xiAWJIaFOUKWJABIiuahZb93mbXSBLROkgTBoXPewijapg02l1jHF8bW0axivmML6F4fxBL9tbltgyMJB/GehB0I5RVquO9ju2Qwt/JcYBLjRdQ6G3c2DhTtyzD48q68cQo3IqyN4cLXymu0Z00m3kHg/zqP3UlQ/tiZ+7zrnickjPHXLvHnQLtJxq5nt4XDMBfvAkuRIs2VIFy6RzMnKo5segNCDwOzw92xjkN3albS/0125dChmvXWMvdcjKNlRZPWD3KQNTuLgJIBEjcTqJ2npWW2pR7OcSsWMG+Le6tw3XL3ryhiHuzkCWhEsqwLaAbgCN6u2e2+HcWcneO16YRbbNcQB8jtdUe4quCpJ5gxMGhLl7YUYS8TNeW+CSJEiJEiRO0jlSu/bexkvm0WuNbKhViO+a4xS33RPvK1xWXNt4WOwmlfCcVu27TtY7u9fu3VNx3DAYi9dOVO4IMm0uVlBYBciFgTrSd5CcI7XUt69SR7OceM1+0Lq3spz3Lq2mUXLrswZu8Nxs+qlQMq6KIkVijBS3CjS5fjf413+sf8AxtT/ANngmN4ZcwjeG7hwXQnT7xU/UqfIilDhWOt2uId5eXNbS+5YRP23gxzgwY8qKnjNmwbwwjXr13EShuOuUqrmSETVnc/eMbaVGygSSvu9UHSMaxgNinB3QG+p4FDm+bwmfi/E8NhZUuHIGGCW7Yk93YOeGb3Vl5O87aa0pL2yxC94LbZBdvNd0AZwzHZWI6QNqJcD9ml65DXz3CfdgG6fhsvxk+VP/BuzeHwv8G0M3328Vw/+x29BAore49ly36nR6UFv91326fj1+KTOD8J4nftqiucNa1JZiVuOWMszf0jEk8yoo/w72ZYZTmvu+IfqzQvyBk/EmmnITWcnnTWtHUX8VyJfaMzydlMv/wCRX1PP3QbtBirXDcJcu2rNtSsKoVQoLMYWSNYkyfSuHcZwtzEOb99zce5rmPlyA2AHIV3/AIvwy1ibLWboLI0SJg6EEEEagyKCP7PMCbfd9y2Xr3lzN881ZJbuCqNBrIIGkytLnE8+n1ST2U7XLhcLbwyLnIZmLMSEBYyFUDUjaTpqTvT52W7SpjFdQBbvIPEh8QE+6y7Zkn0PLpQbhvspt27xZrhuWhqtthB/92B8Q9AJ502rgbSFStu2pX3coAIkQRIGx6VjNzcuXtdLo3j9EHcc36/BDbXY1m7zvsS7LdbNcSyosLcOVV8ZBa4RlUCA4EVqnZ7DtiWFuxYQ4dLShjbDRqXthVkBVXQyNSSddNWA3MoLGYHIAsfgBqaHYh7RfvB+0I7AIxRG8QHu5gVO2fRtCJOtPdWFxwShPEOGYfuTbe0guJYugJDd14gly8BqJBdVMz11matomCtKjC2iAB8pVI0Kot1lj7JAQFhvHPWo73D7GcmMQMynRVubOvdke6dwmx6TpNZvWbVs+DvwVLxCPABK5wvggKSA2nOSOdK3Edkyge6s4XsthLTKyWbedQgViMzAWlC24J2IAAkbxrNFyutCjiZcDxAzzRo2neIomLw601pBS3A9Up+17/oU/rk/wXK5Vw7Fd1dt3InI6tB55WBj6V1X2vH/APBT+uT/AAXKQuz6Yd8NfR7yWbzFcruCVNsasoIEgk7xqRHKppxci+w9jvDNHZFi6x60Oifr/ArV/G4XG2oZLilyNgXRJtH1ncdUFLvGuNWrdk2+97262G7psniC3Ll0vfLPMb6QOlBOMdoF7mxhLDsUtFj3h/dm47ZpyiZVAGbQn1oG1ppUgowB8SqQxgHbMDCyI1ExXi6/KELImQAO1Dzjytr3qBNX2wfTsUfx3be9cti2y21tlEt3AohripsCxkjmNNpNGsLxbGYq6qvfXCWm/wDiABCgeHWZI0iS3wpPXDXg2YJbtyCII8Z00gPB0JnNBHnWmI4RedWXv1zWwJaRzOzZiNY1IGnlWCx5ipJtUx2IYwOxqz98Xx3XXOF9hMEQHJOKb79xy4nnoDl+FD/aF2k/YraYfChbVy6CcygDIgMSoiMxOnlBNIPB+JYrCIXGJDxELaAAJH38w8S+QIrbtBxZcXla47PdRQAxMwzQWBRACAOmu+9OLgG+7hQxlzpmu1BL2jofxwlrEcH1Ob3p1J6nmTvrO9dKwftDFu3atW7Xed1bVMzsVLlFAJAgxtInXrSHiLIYoudy4kEQvdAgnds2cHSNQdqeeyvZ3C27QxGKuW32/dySqE7Zh9o/3R571OA8YXZnn0MjNz2nHDRdk/z1/wCI/wAMd8VcONwTWJuWls3Evhy1o22ZtAh1nPqJAMKZq03s9S9fs38XefEvak5WAWzmMZctsaKiwfDqWJliYirnAOJYS4zthzbWD3crlUP4VYeEbxmgTrv1o2bwX3mAnaTFWt4XykrhuOzA9efqku92KtXQ/d97+4unuv3zhlZSS4tbrbWWYTBbnIgVJ/y3hrPeGy9wKe7VrIbKmUEWfeCi4wHiMZyuYsSCSaYTYRWfJfyC42ZlGUnMQJKndZEHn1EVTucGtkvmvyH0IOUyO8DwSdTqI9KwrwdfJQS52FwXdqgvXRKsuckF2kLZQklYARA1tRAWLjRqZola7CYdTKtcki5JLS5a7aW1mzRIKICFA0XO0CNKsNg0Uq3ehgBllsjeENmUAnpMTvHmJq4LoLiHWZ2mTQ7vReN91ngXBlw1lLKwQvMIlufVUAWYgTvpXqvd6OteplhKyuIYLsfev3rjN+6tG4/iYSzDvDORNz6mB610XgHCbGEEWk/efadvfjzY7eggVZdTJkqIJ1+1zjT1qG6Tp7peJPLw+prmbiDYXY1GslnG1xx2HHz7o0nEhzH5j51YXHr1FL1oEs0TAWAdYP8AlXnxeSMxEgaTr+NNE7hyoDECmJ7wO1ZFomgHfHMu+onyq9huJQBJB67j6GjbK1xygMZAwr1x1Xc1XucTA2FL/FuM5XYAEkfL50HxPELjCZyjy/Wp36g3QTmwXkppxPGY3ah1zjM+7rQDLMyW6k/lJq3g18SneOm3+tKndI4pwiaE9Wree0FuDUrDAH8xrQwcCMQe6PP+m3GaP6TaG/GoExon3/rVlL87N9awe1GHBb9/2SfBI4Kx/wAGYzm7rYAR30aCNf3nSoxwE5Sp7rUzp3wEicv9JOgPWriueRrfvmqlmridyKQFrh1UOD4RkJZsuaTBUvEEcwzGrZw9RftPWvDEVUyRh8qAtd1S57YWjAJ/XJ/guVyOzZJ+0FGx3n/c/nXX/a7H7ChPK/b9dnGnXeuM3fDcYAbHwkDeZiOWjED0HyKQDfZXU0erkj0/hsNZOeqs90SWT92ygZmDGAYE6BoM8p67URexYt5WPf2nI90wynrqSNuh8qXnusrMgcyrak7EKTJ56jy863/bsrAAqxBBBEQTrknlMCfjzrRlJN3Z5RjCth7Qfug2e5oWvBbg6kQMrKup2PStMbiLgVQ9zCqQJVcws6CI0IysP5SZ0Gxmhw4krMSVEZhplA5AZcwIiYPpVi3xlUkAxr94MB4tBldDI1115z5VtBDZ6Kz3+dAtxBcOYANbZ1MN/MPByExofhU6uEAGU2+Q71lZ46kKk7xuRIFVLnaB2R1W6wJXwqx2G/hAgb7RBgUNuXyN9+p1JodqLd1RFTaSCLVhjMktZEnWebmK2xHE85DZLYI2IRRHofjQLEYsjQb+dQtiCR9o+W3r+G9EgTBgrty7eRLRm82qAGGLDURynT6V9ArZJVczvmygGCImBJ23JrgPs2wYuY23LquRw8faYgHKq/6613P9rogVPKDYVwWRp4m08x9dK1fDz9t/mOvpVQ4usHF0WEqirJw2kZ39ZE/hWrYX+dx8R+lRG6YBneov2yswvZV7u69VIYusV73V6iq91wXYKAAS09SZ/CoRbkHMwBETGvh5x5TzrOIeHaVMydpHM1El8CTlJJB112I6culcs+qpCs4gltATIAPkYIkD5/WtRZSJY8tN83KPwHKq5xJIXcQJBYEagDTbyrZGDHM0idBygxpB3Pyrbsr1Utrx0lfj1/mrJWF65uexiB56T0rcAwDBk6HyVvz05VG90BhI6qTuAQAB8SDt0ivFeCGcQw7KxLNqeWh00jX50PdTlkAydgTr/tRPiTAvMgADp5a6fChucZoHIb+vL4/lUxGSqGnCydBlPxHLqYrbABpzNzggdB09aiuENM6jkR1ETr0Jrew4JDHSNPrWELUA4lx22l+6pcSrsNdOdWsFx5T7twf2hTd/yxh8QuYqhLakkazzobjPZdYbUJHmDFefoi4Xt/6vDUN4JU+C40w5yKYMFxANvpSDd7C3bOti+48jqPkas4PiGJsGL9sOv37fvD1Q/lUHgPhNj6LXBrxhdBuDSqLb1nhePF1MysCOv69D5VVxNzLJmnGSveCS1uaVf2tWC+BQCJ71SJ6i3cIjUQZjWa43cVAVkEeBpIU+M/aU76gjWfPrNdu9pFsnBAhSxVwRvocjiTGwE71xW6SqFQ25EHRtVJ90TMTHL519BL5lul/t/NQLdAUOr+Jff8MSrZfAI1OwqrhimhzyAwOUj7PPMeYB09BRax2Zu5bZuxb75ytpTILMFzaqNVtgAa76jlWw7Ksj99fdBZBJBQ+K6ddEU/ZJ5npXgEwvsoI5UrnBB8cxKlRI1n15VqwyNmYOFBWJHvD8NRpHmK3ZsjNlAVH00EkDU/HaPjWQjBMrCNRvAGXaY3CmTE6ydqLhDytFvmXIjxczpCMdh01jUDkOlVLhOrEluU6chHxO2tX7eHFqLivnUqRAXxeIbabE671R7ptJEGT8I8uteBC0g1laoeup61gtlHIkj/Q+VbAeHzJ19Z5/CtyuwEaSfht6czW2hpNvsxwcYwGGMITIIgCANfmBHnXW+8865X7NOIN+1LaUL++8JLT4VQFpGmpMfhXWX4ZcHKfQivNBKTNQcoS9Q3LvnUlyw43Vh8DFRdzOp0HM/lWnCWFaa9ltKT92fnrS/gsexYknQkkfPSr3F7uZQBoOnkNqoW7e0Uq7KaBQRe3iJ516qtkwazTLS6ThcESaFtxFelEMXiQp2oNjcZYb30Bj4GptU4g4I+aCIAoi5AUGNxPlrQbiBL+4VVgZ2INXcJxW1cTKn2IESZA5HzFQ37IY+9Ecp0pMlkAsyExuDlUblxywBgDf4jzqw6KoJJWTsNZnoImphhgZnaqtnCHUBpHwn6715rXHoi3BUse6zyn7R6/PX/ahguRPTbfz19dKN4rgV1j4FCjrpP0rW32YYatqRQCB5PCPxGgcpftWJGVZMDc6DU7A+UVfscNJMsZ8ht/nRG8lu1uwJ6ChGO7Rqmg08hq1M8NrPMs3l3CZsNjVsprvyFRDizXWiYXnSO/Ert3RRlHU6t+g+tEOFs6iJJnqZ9aF2sHlasEHUpz7wVHdtA0Ms3WNT4jEMqEyAdACdAMzATPlM14OD+i9tpSriUsW7gBUHko94kj8fWgHG+Iu6qLK5ubmdPKDsaJXsWqwAAdJYFvCp3AEHcdTBJ1mTppYtnONNGA0kEzDEE6akhTJ6ZZJNDLDubQRsfWU+keEeg/ClvjPAcLrdK20uAaMIUn1A3FEO099Uw+ZmCKCJJMCINcH7XdrHxJZLWZbIMTEF/8AyPJeg+dddzv8VJEzG610/imHUWgzKPCGAaAYBWWAnmQP965NxXjj37mZtFGiqNlHIevU86cMRjO74UviJY5UAOoEgFiNJ90EfGkG5AGtKGTar4C2ZAd/86gS8ZIBgnwkz9nYctDtrURxBJhRJpl4d2QN1A5v2kc65XDAeXijU6URCEOooQboQD7SiNDmzQdxO2hn69IqmW8Q05xJMj0PnHOmVex+IcEKhuqCQxtv3gBMlZjl+tVsP2GxV1yFtOACRnYFQfMA60sDKcXiuUAVCJ1mf9fSrHDuHvdbLbQuee8AeZ2roXA/ZYVg3hnPTZPlufjTQmBsYZQDl02VQAP0pmzupnTD/FL/AGC7BFL9u87MzoZ0MIv66H0roPG+1NnDA5iGI5CkvjHbXu0IBFteg3P5muYcf7UPdJygx1P6UYcBwkua55tyd8bjr2NHfG65GcqsMVy66AqDAB5H50NftZfw5hyzDkZ+hnelnhPa42lyFRkIhhEgzzPn51vd4oSCW8Sk6Trp6n4UgizlWNqsLofBu1yYsQFZWUeIEQD6GjVlCdgflSl2UuC6wysMvMBRmAAkyPJQT8KcwV+7ykQoMHlJYEtpvGknQdBaFj8Fb2hXqzYBzRHIEb+U76wQQQDqIPw9TQk2jHFOJ287IymV1JD210iZ1cHagzcMt3mYKl9iN4uW40JXk/UUzcQ7OpdzZsssQZ7tC3hYH3iJ+yKt4bhqpMQJJPhULuZ5Ubomv8wUwft4Stg+yCWiHthkYj70nXcHUis4ng9+NCp8zvTd+zjrXv2YdaWdLGRVLRM5J+D4JeHvvp5CilvCpbEsQPM0cOGHU0IxvZNLhk3LnzB/GtEIjHuBeMm7kodjO1aJogzefKlTinbRnJGYt5Lt8TtTRjfZnZuCDevD0y/URrUdv2WWR/S3f7v6VPK3UO8o+6ax0Q5SBcxN24d8oPJd/wC1+lT4Thflv/rXrXQrXs8tL/SP8l/Sridj7Y+23yX9KiOjnf5v9qj+ojHCR8NwoUVw+EimlezCD7TfT9KlXgCj7TfSms0Tx0QHUNKA2rFS3cEHRl2kRPMdD8DB+FHBwVRzP0qQcLHU/SqW6dwSTMEonCsq5Ww+eNFK6qN9QZBGvJhOp1PMhh8K7N3lwQY0XQkTAJMaDQAAAmBOpJphGAHU1n9hHU00QlZ4oVPtBwazibOTELmRTn57qDrp5E0Cw3C+HouVQkdCpO/UR5033LcgjXURpv8ACqa8IAJOe7J6uTp0Hl5eZqmkgO6JVx3s3s4hEAuXEtqWZVCgEFoG5EgACAKov7GcLG7E9WJb6bU+W+HAEHPcMci5I+IqzkrwaERkd3XLLvsedT+6xCIOndD8Q1Q3PZRi+WKtf/qP611nJUV7DFhAYr5iJ+tZsC0TP7pH7M9kbmBLPdvqZEEgZRA20onju2Vq3osufpVnGdjBdMtfvH+z+lCcV7Krb74m+B0GQfXLNDThwFpcHG3FLXGvaAxJGaP5V3+P+dLGI4reu7eAfNv0FdItex/Drtdu/JP/AK1Zt+y6wP6W7/c/SlljynNfGFyA8JLGTJPUmal/5bDcq7Cvs4sj7b/3f0qVewNobO/939KHw3o/GYuIXux06iqy9k7g90kfhXfE7D2h9pj/AGf0qQdjLXVvp+lFschMzFyLstwy5YuZmEyIOlPZe2RJbXpIUmNTmDGZ9JE7TTQnZW0OZ+n6VYXgaDmfpWiMoTMClxFlswGUctIBmNgdYhQJME6naK9TN/whep+lZothS/ECuzXpqtjeIW7KF7rqijmxAH+fpSjjfaNnLLgsPdxBG75WCD4AZj9KJzw3lHBpZZ/I3HfgfU4TvNU8bxmzZ/i3baf+TAH5b1xrinbTGXyVa6yg6ZLYyD008R9Ca14f2PxF5hKi3miGunLJaYEQWJIVjEbCan/qCcMFrtt9hCNu7Uyhvw/J/BXTr3tGwSmBdLH+VHb/APmoF9p+C+/cHrbaljsfwacOWVyty7iRbFxTDi3a8b5DyzZD+dSPwLCrZuX+7Dxo6yzKp7pnJRidJZk8ZMaHLuAdD5CLwgfo9DG9zDvNYwR+Mft8E7cO7YYW+Yt37Zb7pOVvk0GjANfOd/Oryy5W0YrlygZhI8PIQRpXR+wPawArYuMclw/umJ91+dsnod189Olejn3Git1/sXwGeJCbHb9x+F0aa9XhXqrXzi9NVv8AiKZ8k6zGg0B3gnYGAdKlxObI2X3oOX1jT60vn3rdpJtZDsf4hdlJJ2IBIzCT94nkJRLIWVSfFGHg2mMtUQxVBoxKLJdFA1OZp3jQnoNevKoML30l2OkZgogAkzAbmBsfjSzqDYFFH4AoncEfGLBJAiRuOdZN89BS1hsYyM/h1JzFjGYz5AkAAzFGsPeLAE1sc29DJFsKIzXprBNUuKcas4dc164qDlO59BufhVBNJLWlxposq9NYzVzri/tRcqxwthigMG7cUlfkNB8T8KSuI9pcViCRcvXGB+wpKr8EWPzqd2oa3jK7mn9haiXL6aPXn6fml2fHdpsNZ/iX7SnpmBb+yJP0oTd9puBH9Izelt/zArmFnsliCjuyi2qKzNnIVoSM0LudSBO0mJps4XwTLgrEHLntXL17xBO8DQlpHc+6kPqeWUkawaESyO6UqX+zNHC0Fzy43WCAOCex7fVMKe0/BE6u49bb/kDRrhnaPD4j+DeRz0Bhv7Jg/Suc8X7P4bDYZrqJ3maTbZw5IPeqqA7LlyhpB8TFhppSVaY231BBUweTAg6+YIrDO9hp1JsfsfTalhdC5wrGa/0vo2a9NJvYXtb3w7i803QJRzvcQdf5159d+tOU1U1wcLC+a1ED9PIY38her1eoRx3jRtFLVpRcxF2e7QmFAHvXLhGotrOvMkgDU0RNJIBJoIvNYZqV+B2cQuIuPeu3TaVCrG5CI9yQS1u3tbtIAQCdWzGSYmjuI4naRSXuIoChiSygZSYB32J0B50G5E5lGhlWBfrHfULtcTthgO8QlpyjMJIBgwJ5ER66b0B4h20m4lvDpdJBDXT3L5lQbKFYDxORAJ0ABPSleMAMlMEJccBOJvHyr1QYe/mUGIkTB0InqOtZpgdaXVL59x3E7t9y9641xurGY9BsB6U9Y7hrrgeH4jCMYt5cy8u9dgM7Ab/vPCZ5HpNKPZXgn7Xf7uSAFZzEZmyD3VnSSSBPrTRwbiF3AYHEC+ptm4wOHtP7+efG2U65BCmTEkHrUTByT16/Bfd6wgbGRVbSPd6EOscemT6co9guGraeAq+HFILl4iGbu7ZvXmduSm4YA0AoPhO2lgW0uXTde8t69cKqP/kVltnMxiFQhQOXTSl7FcQxfEbhENc1nu0EW1MRJGw9WM0x8H9mGzYq5H/bt7/+zkfgPjXjNn3VC+CGFt6t/vGsNyeCD9b9BjBVPBdosPZsYa0ov3bttmuRbbIpuXAZGaMzQrFfCsHWimFwOPvktbwtjC5zJuXQXuk8jL5mJ6EqKbeF8Is4cRYtKnUgS59WMk/OiCs3WtbIOM/JcybWt3Exs5vLjfJvgY572kHE+ze1atvfxuKcgSzsoAknfVszMSdOpkVzLi3Em7xv2VWt2dIVzmcx9pjybnA2+tdx7a8BfG4YWluLbPeKxJBZSADoQDO5B+FJuL9ll4p4b9guBAlXUH1OsfWvPLbpqt0Wua5u7Uym+wwAPkKTN2b7Vl8Dh7uIuJauMpzZiBmCsVDwdYMTO1MeGvl1DK4ZTqCCCCPIjeuP8N7HY04jI6FCN7rmbWUaCGHvDSAo+ldG7MdnmwUqL3eWmMlCuUI3W2ZOh5g+R602N5PK5+u0unjG6OQEnNDt+3rz6JjhutLuOC2yB3r96oz3Cqs+UNoWbKIVdG0iSF8qY7d+dKCJhrtjE4l1tG6l/IylWQFWRAhVsxHh8IIInc6dWPYHhc2J5aT/AC1Xul1s981+4bcBs0SBbGuYgamVg6D1q3c4M7am63XQnaTPTlA5bHrNAeIcMxbNeVbfga1cthVuDIc1u33ZAZtAGVxELE85JqS7gsV4Fc3RBuS1u4ss5ZGt3QC8KuUMuTUKSYBBmkbG9Qfuqd55BH2TBheGlR4jmYnVuvT4AfnVruqgfFGRFXBT2BowFI5zibKXvaPxu7hcIHssFdripmgEgFXJidJ8IrkOFud/iEN92Od1DuxJbKWAbXloa6h7Xv8AoU/rk/wXK5pguDM+GvYjXJbKpAEks/XooBknzApGosvpfXexBGzTbzgk1fXOB9098V4XfTiAw6MVw2ItFFA/h27SqO9Cr7ocBTB/7gOtZsumHs99YtC1lwl24p1JzXbirZLM2pOVJ+J0E1Hf7WvhsHgmuoHxEN4XkN3RVlVm5iRk33g0m4zieIxbAEs8QqoghF+6oUeERPPWse9rfj/pZBp5ZWjxKDBgm8OokE11sVk/Lkpq4tx3DNYKJdZ7t3DW7I00Vs+a4bjtsWY6/wDialv9qcNbuW1stiL7JZWyqWgFRgu5kgsxJjVRpFAMF2SIulMQYgTCMI1ndvIjUD5094DEphRFmxaRQAC3usx6ljqfjNJGpFndj5KfUO08YDY7fyeQBmh2vgdK65QjCcMx11Ys4W1hFkkPdd7l1SZllzElWMnxZQdao8V7A4fB2TexeJuHkFtqoZ2P2VzSSfl1pxx/ag5DkRg2uhgnbwmPOkP2oYy4y4S8+gAKsu4FwwZ6aqI+EUzxYnYGT9knTajUPlDLDGk5rn6mz90jrxu/buB7QCqj5rYOrLB0lhE6b6QZrvmE7QB7Ni47Jaa7bVyrMoILqDAnlJ0rjNjg16/4rVqFImXIRfQBt9ukUQ4P2axeIvMjIZ2uPdPgjl4tc22mWflQsmr3Ryr9bptPqKLpa28k5PwXa0Zjz+lLFnHixjMXcvLda6xRLSpauOTZVFK5CAV1uM8yRqNav9leF38Nb7m7cF5FHgeCGUfcMkyOh9R0o6lyatAul8m+mOLQbHcYXP8AtBiMTiHKXBYsWlUOFu3A0MTCtiFUFSQBmVCck6ktEVcfgJtK+Jud2b6hbWH7wju7SBglptBGcljcJA3bKIolhEa02Lt3LNy5311nUquZLiXFVQrNspUDKc0CACKE498U/fILd7KRCgjMoZMShUyAPB3eojkNSWmgLRyUYeeBVKvjfZ40patZe7Kzcusx73vS8tcKj3nC+4JCoWY7xTDwPg7JbzXR+9usXuc9Toqz0VAq/A9aHjEYotbBN63AOYlM83ReGboO6Ke6TAgmfEKY2xniArNrF50jyKKlFuNqxUtZp1Ke185cLt3XuAWA7XNx3c5h5yNh5yKeeC9ilYi5jbjuWPuqWM9M9zfkdoHnTjw7hFvCrksqiJu2nieebNMkjzn4VIbo90KWXXxAggbcvjXGdJ2X0s/tR8mI/dHfrXx6fJWuHpZS2FtBUTkqgAeunpuat5loK3CEcAkanQEb5YP+fzqDIUZouHKIAEzlE7mfyrwkJ6LjlgPVMBuxWO9mgpxV1GJEMoGo+10joOWvrV6zxkTBXKYnyiY3omyA4JWGMjhXQh9KwyqPeb8qD4/juUkbR86FYzitxvdAn+adudLfMB5R9eEbYXHlND49FFVbvGBtoKVH75j7+nTr015VPheGZm8R33/WlGd7sX9EwQtHKc3LsABlCkDUMVfXpAqu1i7ETzEfvX9DJy9NY61M+JyqY5D8KDtxx53HpXTm1jIKDrz2UsendJe1EbmGumNTz/pXHMx9mo3wl3wmZImR3rx5fY1qIqWkhjG4161bwuKOUZtxp8qCHVtlcWkV/wBXnRFou1Atm6sEQT0Nxyv+Hffl0q1mbnW/7TWP2mq9wS6KWfa//wBCn9cn+C5XN+zfEsWjG3hGuZnGqpBmOZkQIn3tPWuoe1LCd5g0H/eU7gfYfqfPzpGwfGTh7ZS1+7TmVUEkiB727b7nQUjUOqRd7QakR6TZtByeeEf4d7Oc83MZea5cbUqrHf8AmuHVj6QPOjOM4GO7S0lt8qGVygaRt5fGlBO1OIUiLoYDMsOFGo6kbkaa85A1oph/aC4jMgZY1ZWg7clOu8j4GpXBrxSnmfqZDucb7DgD4BS4zsQ2XS86jNmKwrSZnQyOc/Gt3xlu5cFtg0Bd5hgVIDAjaZ6jnRrA9pbN6FDqSVDZT70HyqF+zdp7negw0fP15GlyQ7hTFO2Ug/qKrxl7aoptqzabrBOm08zt05VRwxvDK5XKCNM8SAddjJH+dMX/AAZQVEyoMxtB5RVXiWEBEZyBpOsk/E9aU+Nzfe6+iJkja2pcZ7puGUVy4JzAeZGvyosBeSy4sOBfIGVivgBnxA6REbbzVuxdtry2HU0B7R9u0QFLZDP5bL5n4VsbCM3laXF5oBNfZ7iF5LapiWRm5svUnXyj0Aotdv3CSFVlg+9+7IYQdgTtt57Vw/AcXxF+9bU3W8bqPeygS0aR6125LoAABOmmp106murp3Eij0Umoi2kHuq9t7+VQTdkDVitnU6cgdDudNN6iLYhQT+9c7hctkE6e6NeZH96r37TWDiRVCnpVbvelhpcgn7trwyeszWtu7dzSVeNfCRbAG0agz/tVw4kVj9oFDQW5XkxTEAwVnkdx6xXqx+0CvV75r1KtibZJ0iN9/wAPPSvJCmRHOf8AXyrCr9kHYbnU/OoRJBg5YOux2PTzj61xQc2FStmukOfCCCOUzM6yOQEVvEMSRBB6yAOUeoqG7xHR8wgATPUAST1Aj8Klzd4AVPMEQJkaE/70DHtfe02iII5WyWIadcpUyIGs6g9RABgVDftA6GCNI66bT8/pUrXZkQTIOoGg6AzqD5etYKjwtJkCBPr02nzphrgLASgePwK5mOuu24/2qvYtgErpoNROonb/AEaKYkSY+J/Khj2QpLKOev8An1qM1ZVIJIUiqJ3/ANxU/D7AUnfVpMknU9J5eVUbNoK7RnOYZiTJTfYToDzgUQwt0TE7EDn0mvDlYeEVuXtKWuKIymUDEdOY9KYmFaNbB5V0ZovFGUMMnhmwhnCu0C92VYEMNgQdasWsaTyNSXQq/pUN+9l0iub4sendRddYx0Tdu/IHKuLfqRblU8LiQ3kasZ66kcoe3c0qdzSDRUXtLcDBqSFMXFIzbSFcia5Xhr58WTL+8LQFgJA1YEE6iOXmYrqvtIt5sGo/7ixrzyvEDn6Ui8B4YjXHt3NcygAhSrZlOYCTO5M7j0OsM1P9z5J2kcBD8yhP/DYbxRBQMFXQuA4DTJOomdBrlEc6sYJO8tkl4e22XMRAJgwTlnQyBMnWetaccttnayxCskutzcLvITURpIjzioMIq2bJdXXu2AzCBKn7Hik6CDInpU1ktVmOi24jiguVmDFgTorAsFB8LZYGumunOanx/GLtpgDeulhrKtK5fnuJB9KrcUuG6SBGUrJiCAyjw6ka6agbiocbwi5mtKTnYoFWFy5RHhkg6kKNTHTrWtPFrzmi01cG7Y3g2W5FxBPiGjETCkTEyYPkDrS9x/tncuXCEJtqAdjJ6THKqCKqLIe8pDQQ0ZTMazplGkaUItjxGRpyididST1mjAvlK8NozSt3uJ3WaA7nSSWbl1j6VSfDSJzQCB7uh111kVtazMWCId4kifPX0qzhbeW4+bWfCD5gS0dNTFGTtRNbuNK52ew6jFWpJEXEDA6Ee7Hx9OortDXjXEeGsDikj76bN0IjXYHlXZe8NMiPKl1IyFP31Y76oC/nWpan2pdqsG/50JPaRc8ASv3p/LpQvH8fF0Otlgypo7KQRvEEjahGNxiKwRGzSfDprBjUjlFCXJgYn8X/ADrFVMMMqKOgAr1baGkVxOGFsQHJIk+LXfqRG3KqF/F9KtcU4RkBZXnybf5ik/E9obKkhmykcjP6V8nr2ap7y1w2jsM/fr9vgrdLG14sZTFlYrmjQyKs4HEfPzMaka/hWl/GEIttdAqjkDLESfxoecZr4h8RoaVppGaY7W54v4+iIxOlF/ykZxl4QoJf3xoh1k9fLWY8hUlq2TuCIMAbyJ09KHYXEZWkmZPvadI1oiAwYnMdeWkDrHWa7McjZRuCjc0swh3E7hUnLDGYEmPrHSqd26CMo3iY5azz23mp+ORqCJmNB+UedUcTh2cELK9DvB9OdL2lziAEwYAXnuREmI+U1vg7zMx8MCd+vnU+H4RpLesttPl0r17ilu1t4j9KpZpqy5AZLwEx4TRZYgDzqjjuL25yoAzHnyFIvGe2nJmn+RdT8uXxoZhe1IMknu+kydPUCKqm1O1lNCGPTFzrKeLmIBc67GvYu74RPwpaw3aO2DIbO3XYfD9as2eJG+4A5/SvlH6aR0hIFAlddsXBPRE8Lf8AGKL22mh9uwimFE/zEnX0A2GnOrdhtYmdPLfmJGh0jWu3pInQjaSpJ6dkI52kwyvhznUsFhoG5gER5iCdK5jxPiBxNz+IEYQyqwCwrc5jTUDz2NdfvICkHYiK5N2x7KXLd7vbcqIgH7LTynr5Guvq2HzBQ6N48p5VbD8OR2/eXxfOQ5VUHVidmc+9uTBqftFcw2VcOVFpQgyqApljuxcA5vOdZ6UF4UTZKl7F9nJMli3dKBMEHRQscztV7ivaaz3ORbaOzfxGCiD6MYPTUDlXOIddLoULBQTEPcRwojugdCRqWIGbxDUDwjTyoxwrFWTiM4V+8CAEsYGU6ajQCcsx0AoJhcO11WKW3I6Akr8+tWMVauFU0Oa2Mp1kkGPCBGp1iN9aZtNZRWMgL3EsGly62W4B3aHTLEktOUGZy66nely5bMkHKZIgSeu3XzotZsDMSC7sAYyASANwxnQRrryNCLxeZ6GZMcif9edMYKwvOOEea+thGUe82k66HYmaXA5DyOp57zv8+tX8Fw2/dOzERozGABv67k0d4X2GzEFyXI+yoIXXz3/CmsjpIdIAgPAwxvplGYhgTpoIMyxr6Bw1q3cthsu/SRSPhuFYfCCXyL/KoEn1q7Y4nfxSgWps4cGM32m6hOp89h9KoYA27Ucri/hMV6za1Cv4hykESduVVrmEV1ZW1DAg+hEGsW8CgAXUhP7K/EnU71rdxVpBPeCB059AvU+VZvFpOThckvdnsRw/FOlonJcUiQfeQnw5gNiIpl4FwQg521Y7k70yviQwLHwjz3j4c+UVqjOTCW5jf3iQOfuiJBEEDNBnmKBw3m1Yw7G11Vu0m1eqDB44XNNmABImdDMEHpoRsCCIIBr1agTw962dCyfMVTuYLDtv3R/sVUvdnnNwuLkAvmINu2YGaSFJEydBPSatcP4GttYZRcJiSyoNvICOdVuYDyFACRwVW4hwaPGu3MfmKWcchBhRJ/Cugyfu/UVplA+wPpXD1HsZkk3iMdtB5FdfqrYda6MU4X81zzheBvK2iOVOhEaa89abeFWXAh1gD3ZgmOnwqxj+LC0NUJ9IpU4p2vumQoyjyiadFpI9M7duJPbojlnfqP8AEBNGN7hNXyg/WgGP7UWl/hoPU0iYrj73Cco1mJY/lVTuWc+Mlj9PltXpdYG+ULY9KTyUa4n2tZ/dl/TRPnQV3uXhq0DopgH47miWG4ZtRXD8NHT8KgdO96rbG1iWLfA9DCz5Ab1m7w4IpLKQBoPAdY8hrBjSnNcFoQBB5bQKsW+FzOaGEiJA5b/MiaONhPmWPf2XPMHYRm0ts2ZokAggcpBUcunnrTrwfgvdEOnTSInqPKjtrAAgeEaGemvOPnVlMBqCJEbCdOfzqswtcQRhI8Zw5NqotnTQiAI5nltHIjoddKnVJOkkD0PKANNJ1JMbac6u/sSn3kBPUhSal7r+WI6RTmwlA6a0YbaqeKwYuKVYSDuKsYqchgkGDERMwYidJ9aBIb+v7y7Ec0szOnMPtHprNdIrmtSV2k9m10EmziHCEnwFAwHxiRStiPZpiZ1csInwiB8D1rt2HxBMIUuH+ZsnU7w3+tKtm2OgpPgi7CpGpcBRXL+M4lcPZw1q1IHds4dYBOVYZQI3LCST1qfAcTW49q3iBauK4CCRDB1EiGGs9TNOHH+yNrF5czXEKElSjRqYmQQQZoRb7AWbTi6924wQyqwAAeumpNSf00jX2046qgamMso8rW72Gw7Dwd5b0IgFWXUySQRqeUk7GoMJ7LcNb8WZmP3ng/5CiGM7Vpa8NtST1NKPHO2rnRi2uyr/ALxVX6bcgJAMrsWmC/hcLY3bORyG3zpd4522W0pVctsdB7x/OlrEY+/d28CnoZb5/pUWH4CGMkSTzJ1+dJdL0CoZB3QzHdoLt4nID6tqflXWOwuLz4Gxm0NsFG/8lOp+OYH40o4XgAHKKOcNsXLIISNSNNxp8dJ6+VBvJWyRAtwmfG3fASSFHqAB8aBGzneQZUe7y15mpr9hrrAsIVdl09ZPnRCxhYratKYNmTyh3E1K2sw+y6k+LLsTlMxOjlD8Kgxa3WysFYqqhBlIAUHYNAiZ3BDa7xFMv7KGBDAEEEEHUEHcVUbs2xkLfcKZkEZjqIgsGXNHLMGMgSTTQ1bvHVDbOFK3xrLQwY5iwOUKCdQPtkL08DDka9R3C8HVBoSxMSzRJjYQAAFGsKAAPjXq9tQ+IF//2Q=="/>
          <p:cNvSpPr>
            <a:spLocks noChangeAspect="1" noChangeArrowheads="1"/>
          </p:cNvSpPr>
          <p:nvPr/>
        </p:nvSpPr>
        <p:spPr bwMode="auto">
          <a:xfrm>
            <a:off x="673100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570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Criticism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724400" cy="4876800"/>
          </a:xfrm>
        </p:spPr>
        <p:txBody>
          <a:bodyPr/>
          <a:lstStyle/>
          <a:p>
            <a:r>
              <a:rPr lang="en-US" dirty="0" smtClean="0"/>
              <a:t>Boredom</a:t>
            </a:r>
            <a:br>
              <a:rPr lang="en-US" dirty="0" smtClean="0"/>
            </a:br>
            <a:r>
              <a:rPr lang="en-US" dirty="0" smtClean="0"/>
              <a:t>Linear Mode of Learning</a:t>
            </a:r>
          </a:p>
          <a:p>
            <a:pPr lvl="1"/>
            <a:r>
              <a:rPr lang="en-US" dirty="0" smtClean="0"/>
              <a:t>Non-linear mode of learning</a:t>
            </a:r>
          </a:p>
          <a:p>
            <a:pPr lvl="2"/>
            <a:r>
              <a:rPr lang="en-US" dirty="0" smtClean="0"/>
              <a:t>Hyperlinks</a:t>
            </a:r>
          </a:p>
          <a:p>
            <a:pPr lvl="3"/>
            <a:r>
              <a:rPr lang="en-US" dirty="0" smtClean="0"/>
              <a:t>Internal</a:t>
            </a:r>
          </a:p>
          <a:p>
            <a:pPr lvl="3"/>
            <a:r>
              <a:rPr lang="en-US" dirty="0" smtClean="0"/>
              <a:t>Externa</a:t>
            </a:r>
            <a:r>
              <a:rPr lang="en-US" dirty="0"/>
              <a:t>l</a:t>
            </a:r>
            <a:endParaRPr lang="en-US" dirty="0" smtClean="0"/>
          </a:p>
          <a:p>
            <a:pPr lvl="2"/>
            <a:r>
              <a:rPr lang="en-US" dirty="0" smtClean="0"/>
              <a:t>Action buttons</a:t>
            </a:r>
          </a:p>
          <a:p>
            <a:pPr lvl="2"/>
            <a:endParaRPr lang="en-US" dirty="0" smtClean="0"/>
          </a:p>
        </p:txBody>
      </p:sp>
      <p:pic>
        <p:nvPicPr>
          <p:cNvPr id="1028" name="Picture 4" descr="http://www.nichecartoons.com/images/PresentationHeader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2034" y="3505200"/>
            <a:ext cx="6141966" cy="3115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551108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640</TotalTime>
  <Words>358</Words>
  <Application>Microsoft Office PowerPoint</Application>
  <PresentationFormat>On-screen Show (4:3)</PresentationFormat>
  <Paragraphs>126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Clarity</vt:lpstr>
      <vt:lpstr>Dr. Irene Chen 陳琳琳</vt:lpstr>
      <vt:lpstr>Review: An Electronic Page</vt:lpstr>
      <vt:lpstr>Review: An Electronic Page: Sizes </vt:lpstr>
      <vt:lpstr>Review: E-Pages</vt:lpstr>
      <vt:lpstr>Review: Output</vt:lpstr>
      <vt:lpstr>Two Platforms of Presentations</vt:lpstr>
      <vt:lpstr>Metaphors</vt:lpstr>
      <vt:lpstr>Microsoft PowerPoint </vt:lpstr>
      <vt:lpstr>Criticism</vt:lpstr>
      <vt:lpstr>Talking head </vt:lpstr>
      <vt:lpstr>Military Excess  </vt:lpstr>
      <vt:lpstr>Book: How PowerPoint Makes You Stupid </vt:lpstr>
      <vt:lpstr>The Many Faces of Electronic Presentations </vt:lpstr>
      <vt:lpstr>SlideShare.com</vt:lpstr>
      <vt:lpstr>Impactica</vt:lpstr>
      <vt:lpstr>Impactica</vt:lpstr>
      <vt:lpstr>Impactica</vt:lpstr>
      <vt:lpstr>Web-based Applications</vt:lpstr>
      <vt:lpstr>Rich Media Content to  Spice Up Your E-Presentations </vt:lpstr>
      <vt:lpstr>See samples</vt:lpstr>
      <vt:lpstr>Prezi</vt:lpstr>
      <vt:lpstr>Resources:</vt:lpstr>
      <vt:lpstr>PowerPoint Presentation</vt:lpstr>
    </vt:vector>
  </TitlesOfParts>
  <Company>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IC</dc:creator>
  <cp:lastModifiedBy>IC</cp:lastModifiedBy>
  <cp:revision>120</cp:revision>
  <dcterms:created xsi:type="dcterms:W3CDTF">2013-06-03T01:27:12Z</dcterms:created>
  <dcterms:modified xsi:type="dcterms:W3CDTF">2013-07-04T00:26:59Z</dcterms:modified>
</cp:coreProperties>
</file>