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D64C-A407-42BC-89EC-79439E2EC971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DBDB8-8349-4D5D-9081-2890EA02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DBDB8-8349-4D5D-9081-2890EA0226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DBDB8-8349-4D5D-9081-2890EA0226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0019-C768-4252-8620-AC5C68432BBA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A8A1-A6E8-4018-8EB1-49AC5D45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youtu.be/CSg3gsuLm3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Things That Grow</a:t>
            </a:r>
            <a:br>
              <a:rPr lang="en-US" sz="3600" dirty="0" smtClean="0"/>
            </a:br>
            <a:r>
              <a:rPr lang="en-US" sz="3600" dirty="0" smtClean="0"/>
              <a:t>Illustrated by Renee Trachtenberg</a:t>
            </a:r>
            <a:br>
              <a:rPr lang="en-US" sz="3600" dirty="0" smtClean="0"/>
            </a:br>
            <a:r>
              <a:rPr lang="en-US" sz="3600" dirty="0" smtClean="0"/>
              <a:t>1997 Landoll, Inc.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Cleo Mohansingh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PED 3301 Summer 2013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Dr. Irene Linlin Chen</a:t>
            </a:r>
          </a:p>
          <a:p>
            <a:endParaRPr lang="en-US" dirty="0"/>
          </a:p>
        </p:txBody>
      </p:sp>
      <p:pic>
        <p:nvPicPr>
          <p:cNvPr id="1026" name="Picture 2" descr="C:\Users\cleo\AppData\Local\Microsoft\Windows\Temporary Internet Files\Content.IE5\NUXOW71G\MC9004376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908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7532639" y="6336792"/>
            <a:ext cx="58521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>
              <a:snd r:embed="rId3" name="breeze.wav"/>
            </a:hlinkClick>
          </p:cNvPr>
          <p:cNvSpPr/>
          <p:nvPr/>
        </p:nvSpPr>
        <p:spPr>
          <a:xfrm>
            <a:off x="8117855" y="6336792"/>
            <a:ext cx="504937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>
              <a:snd r:embed="rId3" name="breeze.wav"/>
            </a:hlinkClick>
          </p:cNvPr>
          <p:cNvSpPr/>
          <p:nvPr/>
        </p:nvSpPr>
        <p:spPr>
          <a:xfrm>
            <a:off x="8622792" y="6336792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17" y="1600200"/>
            <a:ext cx="3409166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556" y="18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35" y="1600200"/>
            <a:ext cx="3405529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2192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17" y="1600200"/>
            <a:ext cx="3409166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5883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the little girl see lots of things that grow?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Name me some things that grow?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3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3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>
              <a:snd r:embed="rId3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cleo\AppData\Local\Microsoft\Windows\Temporary Internet Files\Content.IE5\75GRQA92\MP9004278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49" y="4767974"/>
            <a:ext cx="1372716" cy="20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leo\AppData\Local\Microsoft\Windows\Temporary Internet Files\Content.IE5\FCO76BEN\MP90040698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3728"/>
            <a:ext cx="1328530" cy="16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cleo\AppData\Local\Microsoft\Windows\Temporary Internet Files\Content.IE5\FCO76BEN\MC90044187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5929"/>
            <a:ext cx="1917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cleo\AppData\Local\Microsoft\Windows\Temporary Internet Files\Content.IE5\75GRQA92\MP9004243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28382"/>
            <a:ext cx="1527146" cy="15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cleo\AppData\Local\Microsoft\Windows\Temporary Internet Files\Content.IE5\75GRQA92\MP90044856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98" y="3733800"/>
            <a:ext cx="1336166" cy="18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do vegetables grow?</a:t>
            </a:r>
          </a:p>
          <a:p>
            <a:pPr lvl="1"/>
            <a:r>
              <a:rPr lang="en-US" dirty="0" smtClean="0"/>
              <a:t>In the garden</a:t>
            </a:r>
          </a:p>
          <a:p>
            <a:pPr lvl="2"/>
            <a:r>
              <a:rPr lang="en-US" dirty="0" smtClean="0"/>
              <a:t>Fantastic!</a:t>
            </a:r>
          </a:p>
          <a:p>
            <a:r>
              <a:rPr lang="en-US" dirty="0" smtClean="0"/>
              <a:t>What grew on grandpa’s chin?</a:t>
            </a:r>
          </a:p>
          <a:p>
            <a:pPr lvl="1"/>
            <a:r>
              <a:rPr lang="en-US" dirty="0" smtClean="0"/>
              <a:t>Whiskers</a:t>
            </a:r>
          </a:p>
          <a:p>
            <a:pPr lvl="2"/>
            <a:r>
              <a:rPr lang="en-US" dirty="0" smtClean="0"/>
              <a:t>Awesome!</a:t>
            </a:r>
          </a:p>
          <a:p>
            <a:r>
              <a:rPr lang="en-US" dirty="0" smtClean="0"/>
              <a:t>What grows when raindrops fall?</a:t>
            </a:r>
          </a:p>
          <a:p>
            <a:pPr lvl="1"/>
            <a:r>
              <a:rPr lang="en-US" dirty="0" smtClean="0"/>
              <a:t>Puddles</a:t>
            </a:r>
          </a:p>
          <a:p>
            <a:pPr lvl="2"/>
            <a:r>
              <a:rPr lang="en-US" dirty="0" smtClean="0"/>
              <a:t>Good!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3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3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>
              <a:snd r:embed="rId3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DONE A GREAT JOB!</a:t>
            </a:r>
          </a:p>
          <a:p>
            <a:r>
              <a:rPr lang="en-US" dirty="0" smtClean="0">
                <a:hlinkClick r:id="rId2"/>
              </a:rPr>
              <a:t>http://youtu.be/CSg3gsuLm3o</a:t>
            </a:r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758986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3" name="breeze.wav"/>
            </a:hlinkClick>
          </p:cNvPr>
          <p:cNvSpPr/>
          <p:nvPr/>
        </p:nvSpPr>
        <p:spPr>
          <a:xfrm>
            <a:off x="8111072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3" name="breeze.wav"/>
            </a:hlinkClick>
          </p:cNvPr>
          <p:cNvSpPr/>
          <p:nvPr/>
        </p:nvSpPr>
        <p:spPr>
          <a:xfrm>
            <a:off x="8632280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TEKS/Objectives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K-3. 9. Reading/comprehension. </a:t>
            </a:r>
            <a:r>
              <a:rPr lang="en-US" sz="1400" dirty="0" smtClean="0"/>
              <a:t>The student uses a variety of strategies to comprehend selections read aloud and selections read independently.  The student is expected to:</a:t>
            </a:r>
          </a:p>
          <a:p>
            <a:pPr lvl="1"/>
            <a:r>
              <a:rPr lang="en-US" sz="1400" dirty="0" smtClean="0"/>
              <a:t>(B) establish purposes for reading and listening such as to be informed, to follow directions, and to be entertained (K-3)</a:t>
            </a:r>
          </a:p>
          <a:p>
            <a:r>
              <a:rPr lang="en-US" sz="1400" b="1" dirty="0" smtClean="0"/>
              <a:t>1-3.15. Writing/penmanship/punctuation. </a:t>
            </a:r>
            <a:r>
              <a:rPr lang="en-US" sz="1400" dirty="0" smtClean="0"/>
              <a:t>The student composes original texts using the conventions of written language such as capitalization and penmanship to communicate clearly.  The student is expected to:</a:t>
            </a:r>
          </a:p>
          <a:p>
            <a:pPr lvl="1"/>
            <a:r>
              <a:rPr lang="en-US" sz="1400" dirty="0" smtClean="0"/>
              <a:t>(B) use capitalization and punctuation such as commas in a series, </a:t>
            </a:r>
            <a:r>
              <a:rPr lang="en-US" sz="1400" dirty="0" err="1" smtClean="0"/>
              <a:t>apostrophies</a:t>
            </a:r>
            <a:r>
              <a:rPr lang="en-US" sz="1400" dirty="0" smtClean="0"/>
              <a:t> in contractions such as can’t and possessives such as Robins, quotation marks, proper pronouns, and abbreviations with increasing accuracy (3)</a:t>
            </a:r>
          </a:p>
          <a:p>
            <a:endParaRPr lang="en-US" sz="1800" dirty="0"/>
          </a:p>
          <a:p>
            <a:r>
              <a:rPr lang="en-US" sz="1800" dirty="0" smtClean="0"/>
              <a:t>The student will be able to identify things </a:t>
            </a:r>
            <a:r>
              <a:rPr lang="en-US" sz="1800" smtClean="0"/>
              <a:t>that grow.</a:t>
            </a:r>
            <a:endParaRPr lang="en-US" sz="1800" dirty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2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>
              <a:snd r:embed="rId2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Book: Things That Grow</a:t>
            </a:r>
          </a:p>
          <a:p>
            <a:pPr lvl="1"/>
            <a:r>
              <a:rPr lang="en-US" dirty="0" smtClean="0"/>
              <a:t>ISBN# 1-56987-724-6</a:t>
            </a:r>
          </a:p>
          <a:p>
            <a:r>
              <a:rPr lang="en-US" dirty="0" smtClean="0"/>
              <a:t>PowerPoint Access</a:t>
            </a:r>
          </a:p>
          <a:p>
            <a:r>
              <a:rPr lang="en-US" dirty="0" smtClean="0"/>
              <a:t>PowerPoint: Things That Grow</a:t>
            </a:r>
          </a:p>
          <a:p>
            <a:r>
              <a:rPr lang="en-US" dirty="0" smtClean="0"/>
              <a:t>Notebook and Pencil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eginning 6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>
              <a:snd r:embed="rId2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lastslide" highlightClick="1">
              <a:snd r:embed="rId2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Mohansingh 2013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2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>
              <a:snd r:embed="rId2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Book aloud-Things That Grow</a:t>
            </a:r>
          </a:p>
          <a:p>
            <a:r>
              <a:rPr lang="en-US" dirty="0" smtClean="0"/>
              <a:t>Answer questions at the end of PowerPoint</a:t>
            </a:r>
          </a:p>
          <a:p>
            <a:r>
              <a:rPr lang="en-US" dirty="0" smtClean="0"/>
              <a:t>Write the answers in your notebook</a:t>
            </a:r>
          </a:p>
          <a:p>
            <a:r>
              <a:rPr lang="en-US" dirty="0" smtClean="0"/>
              <a:t>Watch video about growing</a:t>
            </a:r>
          </a:p>
          <a:p>
            <a:r>
              <a:rPr lang="en-US" dirty="0" smtClean="0"/>
              <a:t>Write a paragraph about things that grow.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>
              <a:snd r:embed="rId2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>
              <a:snd r:embed="rId2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>
              <a:snd r:embed="rId2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1" y="1600200"/>
            <a:ext cx="3457538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6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07" y="1600200"/>
            <a:ext cx="3390786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6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33" y="1600200"/>
            <a:ext cx="3398134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60" y="1715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Grow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35" y="1600200"/>
            <a:ext cx="3405529" cy="4525963"/>
          </a:xfrm>
        </p:spPr>
      </p:pic>
      <p:sp>
        <p:nvSpPr>
          <p:cNvPr id="5" name="Action Button: Home 4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6473854" y="6219002"/>
            <a:ext cx="521208" cy="63899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eginning 5">
            <a:hlinkClick r:id="" action="ppaction://hlinkshowjump?jump=firstslide" highlightClick="1">
              <a:snd r:embed="rId5" name="breeze.wav"/>
            </a:hlinkClick>
          </p:cNvPr>
          <p:cNvSpPr/>
          <p:nvPr/>
        </p:nvSpPr>
        <p:spPr>
          <a:xfrm>
            <a:off x="7019544" y="6219001"/>
            <a:ext cx="521208" cy="63899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>
              <a:snd r:embed="rId5" name="breeze.wav"/>
            </a:hlinkClick>
          </p:cNvPr>
          <p:cNvSpPr/>
          <p:nvPr/>
        </p:nvSpPr>
        <p:spPr>
          <a:xfrm>
            <a:off x="7540752" y="6219002"/>
            <a:ext cx="521208" cy="6389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>
              <a:snd r:embed="rId5" name="breeze.wav"/>
            </a:hlinkClick>
          </p:cNvPr>
          <p:cNvSpPr/>
          <p:nvPr/>
        </p:nvSpPr>
        <p:spPr>
          <a:xfrm>
            <a:off x="8061960" y="6219002"/>
            <a:ext cx="521208" cy="6389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>
              <a:snd r:embed="rId5" name="breeze.wav"/>
            </a:hlinkClick>
          </p:cNvPr>
          <p:cNvSpPr/>
          <p:nvPr/>
        </p:nvSpPr>
        <p:spPr>
          <a:xfrm>
            <a:off x="8583168" y="6219002"/>
            <a:ext cx="560832" cy="6389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6556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6464</TotalTime>
  <Words>300</Words>
  <Application>Microsoft Office PowerPoint</Application>
  <PresentationFormat>On-screen Show (4:3)</PresentationFormat>
  <Paragraphs>51</Paragraphs>
  <Slides>15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Things That Grow Illustrated by Renee Trachtenberg 1997 Landoll, Inc.</vt:lpstr>
      <vt:lpstr>TEKS/Objectives</vt:lpstr>
      <vt:lpstr>Materials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  <vt:lpstr>Things That Grow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cleo</dc:creator>
  <cp:lastModifiedBy>IC</cp:lastModifiedBy>
  <cp:revision>31</cp:revision>
  <dcterms:created xsi:type="dcterms:W3CDTF">2013-06-19T01:16:35Z</dcterms:created>
  <dcterms:modified xsi:type="dcterms:W3CDTF">2013-06-24T20:04:47Z</dcterms:modified>
</cp:coreProperties>
</file>